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7" r:id="rId2"/>
    <p:sldId id="276" r:id="rId3"/>
    <p:sldId id="282" r:id="rId4"/>
    <p:sldId id="279" r:id="rId5"/>
    <p:sldId id="280" r:id="rId6"/>
    <p:sldId id="281" r:id="rId7"/>
    <p:sldId id="284" r:id="rId8"/>
    <p:sldId id="287" r:id="rId9"/>
    <p:sldId id="285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68" r:id="rId21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pos="1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0DD"/>
    <a:srgbClr val="CB1929"/>
    <a:srgbClr val="FFFFFF"/>
    <a:srgbClr val="FAF4E6"/>
    <a:srgbClr val="9D1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F5FFE-D273-4707-8539-B4AF7AC1DEFB}" v="554" dt="2025-02-18T09:07:56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24" autoAdjust="0"/>
  </p:normalViewPr>
  <p:slideViewPr>
    <p:cSldViewPr snapToGrid="0" showGuides="1">
      <p:cViewPr varScale="1">
        <p:scale>
          <a:sx n="78" d="100"/>
          <a:sy n="78" d="100"/>
        </p:scale>
        <p:origin x="878" y="58"/>
      </p:cViewPr>
      <p:guideLst>
        <p:guide orient="horz" pos="368"/>
        <p:guide pos="347"/>
        <p:guide orient="horz" pos="3929"/>
        <p:guide pos="7287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440000" cy="144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zamudheen" userId="a4881bcb-6c30-427b-8601-960e2ff6c945" providerId="ADAL" clId="{54CF5FFE-D273-4707-8539-B4AF7AC1DEFB}"/>
    <pc:docChg chg="undo redo custSel addSld delSld modSld sldOrd modMainMaster">
      <pc:chgData name="Nizamudheen" userId="a4881bcb-6c30-427b-8601-960e2ff6c945" providerId="ADAL" clId="{54CF5FFE-D273-4707-8539-B4AF7AC1DEFB}" dt="2025-02-18T09:07:33.038" v="5154" actId="2711"/>
      <pc:docMkLst>
        <pc:docMk/>
      </pc:docMkLst>
      <pc:sldChg chg="add">
        <pc:chgData name="Nizamudheen" userId="a4881bcb-6c30-427b-8601-960e2ff6c945" providerId="ADAL" clId="{54CF5FFE-D273-4707-8539-B4AF7AC1DEFB}" dt="2025-02-17T06:46:26.848" v="5148"/>
        <pc:sldMkLst>
          <pc:docMk/>
          <pc:sldMk cId="4244185936" sldId="256"/>
        </pc:sldMkLst>
      </pc:sldChg>
      <pc:sldChg chg="del">
        <pc:chgData name="Nizamudheen" userId="a4881bcb-6c30-427b-8601-960e2ff6c945" providerId="ADAL" clId="{54CF5FFE-D273-4707-8539-B4AF7AC1DEFB}" dt="2025-02-17T06:45:15.172" v="5146" actId="47"/>
        <pc:sldMkLst>
          <pc:docMk/>
          <pc:sldMk cId="1558116665" sldId="267"/>
        </pc:sldMkLst>
      </pc:sldChg>
      <pc:sldChg chg="add">
        <pc:chgData name="Nizamudheen" userId="a4881bcb-6c30-427b-8601-960e2ff6c945" providerId="ADAL" clId="{54CF5FFE-D273-4707-8539-B4AF7AC1DEFB}" dt="2025-02-17T06:46:26.848" v="5148"/>
        <pc:sldMkLst>
          <pc:docMk/>
          <pc:sldMk cId="211632178" sldId="268"/>
        </pc:sldMkLst>
      </pc:sldChg>
      <pc:sldChg chg="del">
        <pc:chgData name="Nizamudheen" userId="a4881bcb-6c30-427b-8601-960e2ff6c945" providerId="ADAL" clId="{54CF5FFE-D273-4707-8539-B4AF7AC1DEFB}" dt="2025-02-17T06:45:16.129" v="5147" actId="47"/>
        <pc:sldMkLst>
          <pc:docMk/>
          <pc:sldMk cId="2685623558" sldId="268"/>
        </pc:sldMkLst>
      </pc:sldChg>
      <pc:sldChg chg="addSp modSp del mod">
        <pc:chgData name="Nizamudheen" userId="a4881bcb-6c30-427b-8601-960e2ff6c945" providerId="ADAL" clId="{54CF5FFE-D273-4707-8539-B4AF7AC1DEFB}" dt="2025-02-10T09:34:10.087" v="441" actId="47"/>
        <pc:sldMkLst>
          <pc:docMk/>
          <pc:sldMk cId="399734142" sldId="272"/>
        </pc:sldMkLst>
      </pc:sldChg>
      <pc:sldChg chg="addSp delSp modSp add del mod setBg">
        <pc:chgData name="Nizamudheen" userId="a4881bcb-6c30-427b-8601-960e2ff6c945" providerId="ADAL" clId="{54CF5FFE-D273-4707-8539-B4AF7AC1DEFB}" dt="2025-02-11T04:42:58.827" v="1258" actId="47"/>
        <pc:sldMkLst>
          <pc:docMk/>
          <pc:sldMk cId="1408565254" sldId="273"/>
        </pc:sldMkLst>
      </pc:sldChg>
      <pc:sldChg chg="addSp delSp modSp add del mod">
        <pc:chgData name="Nizamudheen" userId="a4881bcb-6c30-427b-8601-960e2ff6c945" providerId="ADAL" clId="{54CF5FFE-D273-4707-8539-B4AF7AC1DEFB}" dt="2025-02-11T04:42:57.299" v="1257" actId="47"/>
        <pc:sldMkLst>
          <pc:docMk/>
          <pc:sldMk cId="2304701042" sldId="274"/>
        </pc:sldMkLst>
      </pc:sldChg>
      <pc:sldChg chg="add del">
        <pc:chgData name="Nizamudheen" userId="a4881bcb-6c30-427b-8601-960e2ff6c945" providerId="ADAL" clId="{54CF5FFE-D273-4707-8539-B4AF7AC1DEFB}" dt="2025-02-10T09:06:32.380" v="298" actId="47"/>
        <pc:sldMkLst>
          <pc:docMk/>
          <pc:sldMk cId="4136662374" sldId="274"/>
        </pc:sldMkLst>
      </pc:sldChg>
      <pc:sldChg chg="addSp delSp modSp add del mod setBg chgLayout">
        <pc:chgData name="Nizamudheen" userId="a4881bcb-6c30-427b-8601-960e2ff6c945" providerId="ADAL" clId="{54CF5FFE-D273-4707-8539-B4AF7AC1DEFB}" dt="2025-02-11T05:03:45.387" v="1576" actId="47"/>
        <pc:sldMkLst>
          <pc:docMk/>
          <pc:sldMk cId="1139461783" sldId="275"/>
        </pc:sldMkLst>
      </pc:sldChg>
      <pc:sldChg chg="addSp delSp modSp add del mod">
        <pc:chgData name="Nizamudheen" userId="a4881bcb-6c30-427b-8601-960e2ff6c945" providerId="ADAL" clId="{54CF5FFE-D273-4707-8539-B4AF7AC1DEFB}" dt="2025-02-11T04:42:56.055" v="1256" actId="47"/>
        <pc:sldMkLst>
          <pc:docMk/>
          <pc:sldMk cId="2112875706" sldId="276"/>
        </pc:sldMkLst>
      </pc:sldChg>
      <pc:sldChg chg="addSp delSp modSp add mod ord setBg modClrScheme chgLayout">
        <pc:chgData name="Nizamudheen" userId="a4881bcb-6c30-427b-8601-960e2ff6c945" providerId="ADAL" clId="{54CF5FFE-D273-4707-8539-B4AF7AC1DEFB}" dt="2025-02-17T06:45:10.984" v="5145"/>
        <pc:sldMkLst>
          <pc:docMk/>
          <pc:sldMk cId="3581746603" sldId="276"/>
        </pc:sldMkLst>
        <pc:spChg chg="del">
          <ac:chgData name="Nizamudheen" userId="a4881bcb-6c30-427b-8601-960e2ff6c945" providerId="ADAL" clId="{54CF5FFE-D273-4707-8539-B4AF7AC1DEFB}" dt="2025-02-17T06:30:47.600" v="4900" actId="478"/>
          <ac:spMkLst>
            <pc:docMk/>
            <pc:sldMk cId="3581746603" sldId="276"/>
            <ac:spMk id="62" creationId="{D12A4B55-9EBB-D1C5-2055-19A0BF6A86C5}"/>
          </ac:spMkLst>
        </pc:spChg>
        <pc:spChg chg="add mod">
          <ac:chgData name="Nizamudheen" userId="a4881bcb-6c30-427b-8601-960e2ff6c945" providerId="ADAL" clId="{54CF5FFE-D273-4707-8539-B4AF7AC1DEFB}" dt="2025-02-11T10:06:40.717" v="3128" actId="948"/>
          <ac:spMkLst>
            <pc:docMk/>
            <pc:sldMk cId="3581746603" sldId="276"/>
            <ac:spMk id="86" creationId="{364FA57E-EFE6-C136-181C-944CDB963AFA}"/>
          </ac:spMkLst>
        </pc:spChg>
        <pc:spChg chg="add mod ord">
          <ac:chgData name="Nizamudheen" userId="a4881bcb-6c30-427b-8601-960e2ff6c945" providerId="ADAL" clId="{54CF5FFE-D273-4707-8539-B4AF7AC1DEFB}" dt="2025-02-11T10:06:46.177" v="3129" actId="12789"/>
          <ac:spMkLst>
            <pc:docMk/>
            <pc:sldMk cId="3581746603" sldId="276"/>
            <ac:spMk id="91" creationId="{A85F8955-AA8C-21DE-D00F-E3DEBF22427E}"/>
          </ac:spMkLst>
        </pc:spChg>
        <pc:spChg chg="add mod">
          <ac:chgData name="Nizamudheen" userId="a4881bcb-6c30-427b-8601-960e2ff6c945" providerId="ADAL" clId="{54CF5FFE-D273-4707-8539-B4AF7AC1DEFB}" dt="2025-02-11T10:06:32.785" v="3127" actId="1076"/>
          <ac:spMkLst>
            <pc:docMk/>
            <pc:sldMk cId="3581746603" sldId="276"/>
            <ac:spMk id="92" creationId="{38B72141-C9C3-16A7-901F-A0EDE2BA737A}"/>
          </ac:spMkLst>
        </pc:spChg>
        <pc:grpChg chg="add mod">
          <ac:chgData name="Nizamudheen" userId="a4881bcb-6c30-427b-8601-960e2ff6c945" providerId="ADAL" clId="{54CF5FFE-D273-4707-8539-B4AF7AC1DEFB}" dt="2025-02-17T06:29:50.141" v="4864" actId="164"/>
          <ac:grpSpMkLst>
            <pc:docMk/>
            <pc:sldMk cId="3581746603" sldId="276"/>
            <ac:grpSpMk id="2" creationId="{0AA75DBE-C7AE-47DE-03DF-56A8110503BA}"/>
          </ac:grpSpMkLst>
        </pc:grpChg>
        <pc:grpChg chg="add mod">
          <ac:chgData name="Nizamudheen" userId="a4881bcb-6c30-427b-8601-960e2ff6c945" providerId="ADAL" clId="{54CF5FFE-D273-4707-8539-B4AF7AC1DEFB}" dt="2025-02-11T05:09:40.708" v="1635" actId="164"/>
          <ac:grpSpMkLst>
            <pc:docMk/>
            <pc:sldMk cId="3581746603" sldId="276"/>
            <ac:grpSpMk id="87" creationId="{B688A49B-847D-8ECA-DF86-8A0F3B760DC1}"/>
          </ac:grpSpMkLst>
        </pc:grpChg>
        <pc:grpChg chg="add mod">
          <ac:chgData name="Nizamudheen" userId="a4881bcb-6c30-427b-8601-960e2ff6c945" providerId="ADAL" clId="{54CF5FFE-D273-4707-8539-B4AF7AC1DEFB}" dt="2025-02-11T05:09:55.065" v="1641" actId="1036"/>
          <ac:grpSpMkLst>
            <pc:docMk/>
            <pc:sldMk cId="3581746603" sldId="276"/>
            <ac:grpSpMk id="88" creationId="{D3D760F8-E0F1-0D2E-7F52-CC4FCC762278}"/>
          </ac:grpSpMkLst>
        </pc:grpChg>
        <pc:grpChg chg="add mod">
          <ac:chgData name="Nizamudheen" userId="a4881bcb-6c30-427b-8601-960e2ff6c945" providerId="ADAL" clId="{54CF5FFE-D273-4707-8539-B4AF7AC1DEFB}" dt="2025-02-11T10:07:01.528" v="3136" actId="1038"/>
          <ac:grpSpMkLst>
            <pc:docMk/>
            <pc:sldMk cId="3581746603" sldId="276"/>
            <ac:grpSpMk id="93" creationId="{DD43A41D-5A6A-C033-D100-1A80117CB824}"/>
          </ac:grpSpMkLst>
        </pc:grpChg>
        <pc:grpChg chg="add del mod">
          <ac:chgData name="Nizamudheen" userId="a4881bcb-6c30-427b-8601-960e2ff6c945" providerId="ADAL" clId="{54CF5FFE-D273-4707-8539-B4AF7AC1DEFB}" dt="2025-02-17T06:30:46.112" v="4897" actId="478"/>
          <ac:grpSpMkLst>
            <pc:docMk/>
            <pc:sldMk cId="3581746603" sldId="276"/>
            <ac:grpSpMk id="143" creationId="{A1B768A6-DDAC-7F5F-6E17-E5344A0223CB}"/>
          </ac:grpSpMkLst>
        </pc:grpChg>
        <pc:picChg chg="del mod">
          <ac:chgData name="Nizamudheen" userId="a4881bcb-6c30-427b-8601-960e2ff6c945" providerId="ADAL" clId="{54CF5FFE-D273-4707-8539-B4AF7AC1DEFB}" dt="2025-02-17T06:30:52.034" v="4907" actId="478"/>
          <ac:picMkLst>
            <pc:docMk/>
            <pc:sldMk cId="3581746603" sldId="276"/>
            <ac:picMk id="4" creationId="{3130B34D-DF65-E81F-AAD8-70FC9A89D05A}"/>
          </ac:picMkLst>
        </pc:picChg>
        <pc:picChg chg="del">
          <ac:chgData name="Nizamudheen" userId="a4881bcb-6c30-427b-8601-960e2ff6c945" providerId="ADAL" clId="{54CF5FFE-D273-4707-8539-B4AF7AC1DEFB}" dt="2025-02-17T06:30:45.752" v="4896" actId="478"/>
          <ac:picMkLst>
            <pc:docMk/>
            <pc:sldMk cId="3581746603" sldId="276"/>
            <ac:picMk id="6" creationId="{A9F766C8-E6B1-DC9A-98A0-F3E5D568AB8A}"/>
          </ac:picMkLst>
        </pc:picChg>
        <pc:picChg chg="del">
          <ac:chgData name="Nizamudheen" userId="a4881bcb-6c30-427b-8601-960e2ff6c945" providerId="ADAL" clId="{54CF5FFE-D273-4707-8539-B4AF7AC1DEFB}" dt="2025-02-17T06:30:48.729" v="4902" actId="478"/>
          <ac:picMkLst>
            <pc:docMk/>
            <pc:sldMk cId="3581746603" sldId="276"/>
            <ac:picMk id="7" creationId="{693402B4-3494-FFC9-5907-CD7A439BA8B1}"/>
          </ac:picMkLst>
        </pc:picChg>
        <pc:picChg chg="del">
          <ac:chgData name="Nizamudheen" userId="a4881bcb-6c30-427b-8601-960e2ff6c945" providerId="ADAL" clId="{54CF5FFE-D273-4707-8539-B4AF7AC1DEFB}" dt="2025-02-17T06:30:50.634" v="4904" actId="478"/>
          <ac:picMkLst>
            <pc:docMk/>
            <pc:sldMk cId="3581746603" sldId="276"/>
            <ac:picMk id="9" creationId="{5FC7C5C3-D38A-42A2-F9B9-0460C77C24A2}"/>
          </ac:picMkLst>
        </pc:picChg>
        <pc:picChg chg="del">
          <ac:chgData name="Nizamudheen" userId="a4881bcb-6c30-427b-8601-960e2ff6c945" providerId="ADAL" clId="{54CF5FFE-D273-4707-8539-B4AF7AC1DEFB}" dt="2025-02-17T06:30:46.872" v="4898" actId="478"/>
          <ac:picMkLst>
            <pc:docMk/>
            <pc:sldMk cId="3581746603" sldId="276"/>
            <ac:picMk id="11" creationId="{89D7FD5E-502F-50E9-B44A-27A370C9A9A8}"/>
          </ac:picMkLst>
        </pc:picChg>
        <pc:picChg chg="del">
          <ac:chgData name="Nizamudheen" userId="a4881bcb-6c30-427b-8601-960e2ff6c945" providerId="ADAL" clId="{54CF5FFE-D273-4707-8539-B4AF7AC1DEFB}" dt="2025-02-17T06:30:47.161" v="4899" actId="478"/>
          <ac:picMkLst>
            <pc:docMk/>
            <pc:sldMk cId="3581746603" sldId="276"/>
            <ac:picMk id="15" creationId="{6AF56354-1619-72E8-28DD-5505757CA1A6}"/>
          </ac:picMkLst>
        </pc:picChg>
        <pc:picChg chg="add del mod">
          <ac:chgData name="Nizamudheen" userId="a4881bcb-6c30-427b-8601-960e2ff6c945" providerId="ADAL" clId="{54CF5FFE-D273-4707-8539-B4AF7AC1DEFB}" dt="2025-02-17T06:30:48.410" v="4901" actId="478"/>
          <ac:picMkLst>
            <pc:docMk/>
            <pc:sldMk cId="3581746603" sldId="276"/>
            <ac:picMk id="17" creationId="{2C3A9BAD-FA1B-FA68-6EC7-C7F1D0AC5CF2}"/>
          </ac:picMkLst>
        </pc:picChg>
        <pc:picChg chg="del mod">
          <ac:chgData name="Nizamudheen" userId="a4881bcb-6c30-427b-8601-960e2ff6c945" providerId="ADAL" clId="{54CF5FFE-D273-4707-8539-B4AF7AC1DEFB}" dt="2025-02-17T06:30:51.009" v="4905" actId="478"/>
          <ac:picMkLst>
            <pc:docMk/>
            <pc:sldMk cId="3581746603" sldId="276"/>
            <ac:picMk id="19" creationId="{70700B07-6CF1-24FA-5BC9-C86D2052A8F0}"/>
          </ac:picMkLst>
        </pc:picChg>
        <pc:picChg chg="del mod">
          <ac:chgData name="Nizamudheen" userId="a4881bcb-6c30-427b-8601-960e2ff6c945" providerId="ADAL" clId="{54CF5FFE-D273-4707-8539-B4AF7AC1DEFB}" dt="2025-02-17T06:30:51.488" v="4906" actId="478"/>
          <ac:picMkLst>
            <pc:docMk/>
            <pc:sldMk cId="3581746603" sldId="276"/>
            <ac:picMk id="31" creationId="{AFD7FBFB-E994-C6D4-3D74-48EF9DCA9D75}"/>
          </ac:picMkLst>
        </pc:picChg>
        <pc:picChg chg="del">
          <ac:chgData name="Nizamudheen" userId="a4881bcb-6c30-427b-8601-960e2ff6c945" providerId="ADAL" clId="{54CF5FFE-D273-4707-8539-B4AF7AC1DEFB}" dt="2025-02-17T06:30:50.042" v="4903" actId="478"/>
          <ac:picMkLst>
            <pc:docMk/>
            <pc:sldMk cId="3581746603" sldId="276"/>
            <ac:picMk id="37" creationId="{AE5C5724-4CAC-A791-E915-B71764512BE8}"/>
          </ac:picMkLst>
        </pc:picChg>
        <pc:picChg chg="mod">
          <ac:chgData name="Nizamudheen" userId="a4881bcb-6c30-427b-8601-960e2ff6c945" providerId="ADAL" clId="{54CF5FFE-D273-4707-8539-B4AF7AC1DEFB}" dt="2025-02-11T05:09:40.708" v="1635" actId="164"/>
          <ac:picMkLst>
            <pc:docMk/>
            <pc:sldMk cId="3581746603" sldId="276"/>
            <ac:picMk id="39" creationId="{FF800F24-D153-3402-B831-A3F8ABD133C2}"/>
          </ac:picMkLst>
        </pc:picChg>
        <pc:picChg chg="add mod">
          <ac:chgData name="Nizamudheen" userId="a4881bcb-6c30-427b-8601-960e2ff6c945" providerId="ADAL" clId="{54CF5FFE-D273-4707-8539-B4AF7AC1DEFB}" dt="2025-02-11T05:09:40.708" v="1635" actId="164"/>
          <ac:picMkLst>
            <pc:docMk/>
            <pc:sldMk cId="3581746603" sldId="276"/>
            <ac:picMk id="40" creationId="{2F9F7117-4656-A9AF-BA54-C7C2234F395B}"/>
          </ac:picMkLst>
        </pc:picChg>
        <pc:picChg chg="add mod">
          <ac:chgData name="Nizamudheen" userId="a4881bcb-6c30-427b-8601-960e2ff6c945" providerId="ADAL" clId="{54CF5FFE-D273-4707-8539-B4AF7AC1DEFB}" dt="2025-02-11T09:03:46.411" v="2902" actId="1076"/>
          <ac:picMkLst>
            <pc:docMk/>
            <pc:sldMk cId="3581746603" sldId="276"/>
            <ac:picMk id="56" creationId="{166384E4-BF8B-7654-FFA1-B654D475993E}"/>
          </ac:picMkLst>
        </pc:picChg>
        <pc:picChg chg="add mod">
          <ac:chgData name="Nizamudheen" userId="a4881bcb-6c30-427b-8601-960e2ff6c945" providerId="ADAL" clId="{54CF5FFE-D273-4707-8539-B4AF7AC1DEFB}" dt="2025-02-12T05:28:18.828" v="4725" actId="1076"/>
          <ac:picMkLst>
            <pc:docMk/>
            <pc:sldMk cId="3581746603" sldId="276"/>
            <ac:picMk id="57" creationId="{6168BE27-EAAC-5B70-2040-50EF761A931A}"/>
          </ac:picMkLst>
        </pc:picChg>
        <pc:picChg chg="add mod">
          <ac:chgData name="Nizamudheen" userId="a4881bcb-6c30-427b-8601-960e2ff6c945" providerId="ADAL" clId="{54CF5FFE-D273-4707-8539-B4AF7AC1DEFB}" dt="2025-02-11T05:14:03.542" v="1690" actId="1076"/>
          <ac:picMkLst>
            <pc:docMk/>
            <pc:sldMk cId="3581746603" sldId="276"/>
            <ac:picMk id="58" creationId="{9A67D455-A858-B98D-98FD-8E7F4C784399}"/>
          </ac:picMkLst>
        </pc:picChg>
        <pc:picChg chg="add mod">
          <ac:chgData name="Nizamudheen" userId="a4881bcb-6c30-427b-8601-960e2ff6c945" providerId="ADAL" clId="{54CF5FFE-D273-4707-8539-B4AF7AC1DEFB}" dt="2025-02-11T09:03:41.707" v="2900" actId="1076"/>
          <ac:picMkLst>
            <pc:docMk/>
            <pc:sldMk cId="3581746603" sldId="276"/>
            <ac:picMk id="59" creationId="{1C8E4A46-0C36-4795-0E55-6C8120E241D7}"/>
          </ac:picMkLst>
        </pc:picChg>
        <pc:picChg chg="add mod">
          <ac:chgData name="Nizamudheen" userId="a4881bcb-6c30-427b-8601-960e2ff6c945" providerId="ADAL" clId="{54CF5FFE-D273-4707-8539-B4AF7AC1DEFB}" dt="2025-02-11T09:03:51.115" v="2905" actId="1076"/>
          <ac:picMkLst>
            <pc:docMk/>
            <pc:sldMk cId="3581746603" sldId="276"/>
            <ac:picMk id="60" creationId="{08D9C5B9-30B0-E5C0-5302-4F495865B5AA}"/>
          </ac:picMkLst>
        </pc:picChg>
        <pc:picChg chg="add mod">
          <ac:chgData name="Nizamudheen" userId="a4881bcb-6c30-427b-8601-960e2ff6c945" providerId="ADAL" clId="{54CF5FFE-D273-4707-8539-B4AF7AC1DEFB}" dt="2025-02-11T05:04:45.614" v="1597" actId="1076"/>
          <ac:picMkLst>
            <pc:docMk/>
            <pc:sldMk cId="3581746603" sldId="276"/>
            <ac:picMk id="61" creationId="{DD08F5A0-8DC2-C10E-B5F4-9F0FE41ACD42}"/>
          </ac:picMkLst>
        </pc:picChg>
        <pc:picChg chg="add mod">
          <ac:chgData name="Nizamudheen" userId="a4881bcb-6c30-427b-8601-960e2ff6c945" providerId="ADAL" clId="{54CF5FFE-D273-4707-8539-B4AF7AC1DEFB}" dt="2025-02-11T09:03:49.491" v="2904" actId="1076"/>
          <ac:picMkLst>
            <pc:docMk/>
            <pc:sldMk cId="3581746603" sldId="276"/>
            <ac:picMk id="64" creationId="{E1EABB06-BA5A-E374-BDB2-617970891A4D}"/>
          </ac:picMkLst>
        </pc:picChg>
        <pc:picChg chg="add mod">
          <ac:chgData name="Nizamudheen" userId="a4881bcb-6c30-427b-8601-960e2ff6c945" providerId="ADAL" clId="{54CF5FFE-D273-4707-8539-B4AF7AC1DEFB}" dt="2025-02-11T09:03:47.595" v="2903" actId="1076"/>
          <ac:picMkLst>
            <pc:docMk/>
            <pc:sldMk cId="3581746603" sldId="276"/>
            <ac:picMk id="67" creationId="{33C4E9A6-4E92-805B-58D0-EBAE34BBC52F}"/>
          </ac:picMkLst>
        </pc:picChg>
        <pc:picChg chg="add mod">
          <ac:chgData name="Nizamudheen" userId="a4881bcb-6c30-427b-8601-960e2ff6c945" providerId="ADAL" clId="{54CF5FFE-D273-4707-8539-B4AF7AC1DEFB}" dt="2025-02-11T09:18:21.795" v="3011" actId="962"/>
          <ac:picMkLst>
            <pc:docMk/>
            <pc:sldMk cId="3581746603" sldId="276"/>
            <ac:picMk id="72" creationId="{74D29055-D21D-AB25-A42D-85FBE4C8A606}"/>
          </ac:picMkLst>
        </pc:picChg>
        <pc:picChg chg="add mod">
          <ac:chgData name="Nizamudheen" userId="a4881bcb-6c30-427b-8601-960e2ff6c945" providerId="ADAL" clId="{54CF5FFE-D273-4707-8539-B4AF7AC1DEFB}" dt="2025-02-11T05:13:56.158" v="1687" actId="1076"/>
          <ac:picMkLst>
            <pc:docMk/>
            <pc:sldMk cId="3581746603" sldId="276"/>
            <ac:picMk id="73" creationId="{2DA8AD21-39DD-37D6-F6FD-629AE20D4894}"/>
          </ac:picMkLst>
        </pc:picChg>
        <pc:picChg chg="add mod">
          <ac:chgData name="Nizamudheen" userId="a4881bcb-6c30-427b-8601-960e2ff6c945" providerId="ADAL" clId="{54CF5FFE-D273-4707-8539-B4AF7AC1DEFB}" dt="2025-02-11T09:03:44.763" v="2901" actId="1076"/>
          <ac:picMkLst>
            <pc:docMk/>
            <pc:sldMk cId="3581746603" sldId="276"/>
            <ac:picMk id="83" creationId="{CE941D85-A565-377A-CC7C-18EDCD8399A4}"/>
          </ac:picMkLst>
        </pc:picChg>
        <pc:picChg chg="mod">
          <ac:chgData name="Nizamudheen" userId="a4881bcb-6c30-427b-8601-960e2ff6c945" providerId="ADAL" clId="{54CF5FFE-D273-4707-8539-B4AF7AC1DEFB}" dt="2025-02-11T05:09:44.552" v="1636" actId="571"/>
          <ac:picMkLst>
            <pc:docMk/>
            <pc:sldMk cId="3581746603" sldId="276"/>
            <ac:picMk id="89" creationId="{7780214C-1BC8-1EA6-C18C-6EB4BAB107A9}"/>
          </ac:picMkLst>
        </pc:picChg>
        <pc:picChg chg="mod">
          <ac:chgData name="Nizamudheen" userId="a4881bcb-6c30-427b-8601-960e2ff6c945" providerId="ADAL" clId="{54CF5FFE-D273-4707-8539-B4AF7AC1DEFB}" dt="2025-02-11T05:09:44.552" v="1636" actId="571"/>
          <ac:picMkLst>
            <pc:docMk/>
            <pc:sldMk cId="3581746603" sldId="276"/>
            <ac:picMk id="90" creationId="{A6F2A4C2-4994-1F87-7667-A7CECE53F04A}"/>
          </ac:picMkLst>
        </pc:picChg>
        <pc:picChg chg="add mod ord topLvl">
          <ac:chgData name="Nizamudheen" userId="a4881bcb-6c30-427b-8601-960e2ff6c945" providerId="ADAL" clId="{54CF5FFE-D273-4707-8539-B4AF7AC1DEFB}" dt="2025-02-17T06:41:16.370" v="5103" actId="1037"/>
          <ac:picMkLst>
            <pc:docMk/>
            <pc:sldMk cId="3581746603" sldId="276"/>
            <ac:picMk id="95" creationId="{BE233910-4374-BF28-0EDF-DFEF4877B8D0}"/>
          </ac:picMkLst>
        </pc:picChg>
        <pc:picChg chg="add del mod topLvl">
          <ac:chgData name="Nizamudheen" userId="a4881bcb-6c30-427b-8601-960e2ff6c945" providerId="ADAL" clId="{54CF5FFE-D273-4707-8539-B4AF7AC1DEFB}" dt="2025-02-17T06:41:23.710" v="5106" actId="1038"/>
          <ac:picMkLst>
            <pc:docMk/>
            <pc:sldMk cId="3581746603" sldId="276"/>
            <ac:picMk id="144" creationId="{4F49BC6D-468B-EA59-2E0A-3D70E5C66E0A}"/>
          </ac:picMkLst>
        </pc:picChg>
        <pc:picChg chg="mod topLvl">
          <ac:chgData name="Nizamudheen" userId="a4881bcb-6c30-427b-8601-960e2ff6c945" providerId="ADAL" clId="{54CF5FFE-D273-4707-8539-B4AF7AC1DEFB}" dt="2025-02-17T06:41:26.752" v="5108" actId="1037"/>
          <ac:picMkLst>
            <pc:docMk/>
            <pc:sldMk cId="3581746603" sldId="276"/>
            <ac:picMk id="147" creationId="{BEC55DF6-48B4-A749-D205-4D86180D76DF}"/>
          </ac:picMkLst>
        </pc:picChg>
        <pc:picChg chg="mod ord topLvl">
          <ac:chgData name="Nizamudheen" userId="a4881bcb-6c30-427b-8601-960e2ff6c945" providerId="ADAL" clId="{54CF5FFE-D273-4707-8539-B4AF7AC1DEFB}" dt="2025-02-17T06:41:17.858" v="5104" actId="1037"/>
          <ac:picMkLst>
            <pc:docMk/>
            <pc:sldMk cId="3581746603" sldId="276"/>
            <ac:picMk id="148" creationId="{624DB0D4-0FC7-30AD-F882-E817FFEF1C2A}"/>
          </ac:picMkLst>
        </pc:picChg>
        <pc:picChg chg="add mod modCrop">
          <ac:chgData name="Nizamudheen" userId="a4881bcb-6c30-427b-8601-960e2ff6c945" providerId="ADAL" clId="{54CF5FFE-D273-4707-8539-B4AF7AC1DEFB}" dt="2025-02-11T09:10:12.203" v="2997" actId="18131"/>
          <ac:picMkLst>
            <pc:docMk/>
            <pc:sldMk cId="3581746603" sldId="276"/>
            <ac:picMk id="163" creationId="{DE45F692-7905-70E9-66C1-3933C0011522}"/>
          </ac:picMkLst>
        </pc:picChg>
        <pc:picChg chg="add mod modCrop">
          <ac:chgData name="Nizamudheen" userId="a4881bcb-6c30-427b-8601-960e2ff6c945" providerId="ADAL" clId="{54CF5FFE-D273-4707-8539-B4AF7AC1DEFB}" dt="2025-02-11T09:10:31.003" v="3001" actId="18131"/>
          <ac:picMkLst>
            <pc:docMk/>
            <pc:sldMk cId="3581746603" sldId="276"/>
            <ac:picMk id="165" creationId="{FD3E276E-544E-4E2B-E92F-C7546AAA7B7D}"/>
          </ac:picMkLst>
        </pc:picChg>
        <pc:picChg chg="add mod ord modCrop">
          <ac:chgData name="Nizamudheen" userId="a4881bcb-6c30-427b-8601-960e2ff6c945" providerId="ADAL" clId="{54CF5FFE-D273-4707-8539-B4AF7AC1DEFB}" dt="2025-02-11T09:19:50.216" v="3026" actId="171"/>
          <ac:picMkLst>
            <pc:docMk/>
            <pc:sldMk cId="3581746603" sldId="276"/>
            <ac:picMk id="171" creationId="{1EA8C5E7-1871-718C-F14A-AB8439296AE3}"/>
          </ac:picMkLst>
        </pc:picChg>
        <pc:picChg chg="add mod ord modCrop">
          <ac:chgData name="Nizamudheen" userId="a4881bcb-6c30-427b-8601-960e2ff6c945" providerId="ADAL" clId="{54CF5FFE-D273-4707-8539-B4AF7AC1DEFB}" dt="2025-02-11T09:19:53.465" v="3030" actId="171"/>
          <ac:picMkLst>
            <pc:docMk/>
            <pc:sldMk cId="3581746603" sldId="276"/>
            <ac:picMk id="173" creationId="{5D5C40CB-756B-C21D-8BAE-4B09C00D5FBD}"/>
          </ac:picMkLst>
        </pc:picChg>
      </pc:sldChg>
      <pc:sldChg chg="delSp modSp add mod setBg">
        <pc:chgData name="Nizamudheen" userId="a4881bcb-6c30-427b-8601-960e2ff6c945" providerId="ADAL" clId="{54CF5FFE-D273-4707-8539-B4AF7AC1DEFB}" dt="2025-02-18T09:06:41.770" v="5153" actId="2711"/>
        <pc:sldMkLst>
          <pc:docMk/>
          <pc:sldMk cId="1297651515" sldId="277"/>
        </pc:sldMkLst>
        <pc:spChg chg="mod">
          <ac:chgData name="Nizamudheen" userId="a4881bcb-6c30-427b-8601-960e2ff6c945" providerId="ADAL" clId="{54CF5FFE-D273-4707-8539-B4AF7AC1DEFB}" dt="2025-02-12T04:43:37.492" v="4337" actId="207"/>
          <ac:spMkLst>
            <pc:docMk/>
            <pc:sldMk cId="1297651515" sldId="277"/>
            <ac:spMk id="8" creationId="{00496DBD-18CF-9B9B-5064-6014853834D0}"/>
          </ac:spMkLst>
        </pc:spChg>
        <pc:spChg chg="mod">
          <ac:chgData name="Nizamudheen" userId="a4881bcb-6c30-427b-8601-960e2ff6c945" providerId="ADAL" clId="{54CF5FFE-D273-4707-8539-B4AF7AC1DEFB}" dt="2025-02-18T09:06:35.180" v="5152" actId="2711"/>
          <ac:spMkLst>
            <pc:docMk/>
            <pc:sldMk cId="1297651515" sldId="277"/>
            <ac:spMk id="10" creationId="{0AB9A748-8F29-BBF7-1A12-EF3AF69AC5DB}"/>
          </ac:spMkLst>
        </pc:spChg>
        <pc:spChg chg="mod">
          <ac:chgData name="Nizamudheen" userId="a4881bcb-6c30-427b-8601-960e2ff6c945" providerId="ADAL" clId="{54CF5FFE-D273-4707-8539-B4AF7AC1DEFB}" dt="2025-02-18T09:06:41.770" v="5153" actId="2711"/>
          <ac:spMkLst>
            <pc:docMk/>
            <pc:sldMk cId="1297651515" sldId="277"/>
            <ac:spMk id="12" creationId="{3C7CE27A-0D4D-FBDF-09A7-DBB373328D8D}"/>
          </ac:spMkLst>
        </pc:spChg>
        <pc:spChg chg="del mod">
          <ac:chgData name="Nizamudheen" userId="a4881bcb-6c30-427b-8601-960e2ff6c945" providerId="ADAL" clId="{54CF5FFE-D273-4707-8539-B4AF7AC1DEFB}" dt="2025-02-17T06:30:57.042" v="4912" actId="478"/>
          <ac:spMkLst>
            <pc:docMk/>
            <pc:sldMk cId="1297651515" sldId="277"/>
            <ac:spMk id="62" creationId="{E929BF3E-0C15-C33E-9784-44377586876F}"/>
          </ac:spMkLst>
        </pc:spChg>
        <pc:picChg chg="del">
          <ac:chgData name="Nizamudheen" userId="a4881bcb-6c30-427b-8601-960e2ff6c945" providerId="ADAL" clId="{54CF5FFE-D273-4707-8539-B4AF7AC1DEFB}" dt="2025-02-17T06:30:58.337" v="4914" actId="478"/>
          <ac:picMkLst>
            <pc:docMk/>
            <pc:sldMk cId="1297651515" sldId="277"/>
            <ac:picMk id="4" creationId="{3E4015C4-6BD0-DCCB-D71B-577645E8FEC7}"/>
          </ac:picMkLst>
        </pc:picChg>
        <pc:picChg chg="del">
          <ac:chgData name="Nizamudheen" userId="a4881bcb-6c30-427b-8601-960e2ff6c945" providerId="ADAL" clId="{54CF5FFE-D273-4707-8539-B4AF7AC1DEFB}" dt="2025-02-17T06:30:55.825" v="4908" actId="478"/>
          <ac:picMkLst>
            <pc:docMk/>
            <pc:sldMk cId="1297651515" sldId="277"/>
            <ac:picMk id="6" creationId="{9DCB4664-3F99-2091-5F64-C417DA8B908C}"/>
          </ac:picMkLst>
        </pc:picChg>
        <pc:picChg chg="del">
          <ac:chgData name="Nizamudheen" userId="a4881bcb-6c30-427b-8601-960e2ff6c945" providerId="ADAL" clId="{54CF5FFE-D273-4707-8539-B4AF7AC1DEFB}" dt="2025-02-17T06:30:58.793" v="4915" actId="478"/>
          <ac:picMkLst>
            <pc:docMk/>
            <pc:sldMk cId="1297651515" sldId="277"/>
            <ac:picMk id="7" creationId="{77F80D98-DC92-03D9-BA4C-A336A87F361F}"/>
          </ac:picMkLst>
        </pc:picChg>
        <pc:picChg chg="del">
          <ac:chgData name="Nizamudheen" userId="a4881bcb-6c30-427b-8601-960e2ff6c945" providerId="ADAL" clId="{54CF5FFE-D273-4707-8539-B4AF7AC1DEFB}" dt="2025-02-17T06:30:59.145" v="4916" actId="478"/>
          <ac:picMkLst>
            <pc:docMk/>
            <pc:sldMk cId="1297651515" sldId="277"/>
            <ac:picMk id="9" creationId="{4A37ED7A-9069-12FD-EBAA-9C39C12405F6}"/>
          </ac:picMkLst>
        </pc:picChg>
        <pc:picChg chg="del">
          <ac:chgData name="Nizamudheen" userId="a4881bcb-6c30-427b-8601-960e2ff6c945" providerId="ADAL" clId="{54CF5FFE-D273-4707-8539-B4AF7AC1DEFB}" dt="2025-02-17T06:30:56.183" v="4909" actId="478"/>
          <ac:picMkLst>
            <pc:docMk/>
            <pc:sldMk cId="1297651515" sldId="277"/>
            <ac:picMk id="11" creationId="{B5A7F13D-BC11-645C-1BA8-F9E15A583B64}"/>
          </ac:picMkLst>
        </pc:picChg>
        <pc:picChg chg="del">
          <ac:chgData name="Nizamudheen" userId="a4881bcb-6c30-427b-8601-960e2ff6c945" providerId="ADAL" clId="{54CF5FFE-D273-4707-8539-B4AF7AC1DEFB}" dt="2025-02-17T06:30:56.496" v="4910" actId="478"/>
          <ac:picMkLst>
            <pc:docMk/>
            <pc:sldMk cId="1297651515" sldId="277"/>
            <ac:picMk id="15" creationId="{90F69742-8E6E-6243-EEB6-694C06D994BE}"/>
          </ac:picMkLst>
        </pc:picChg>
        <pc:picChg chg="del">
          <ac:chgData name="Nizamudheen" userId="a4881bcb-6c30-427b-8601-960e2ff6c945" providerId="ADAL" clId="{54CF5FFE-D273-4707-8539-B4AF7AC1DEFB}" dt="2025-02-17T06:30:57.705" v="4913" actId="478"/>
          <ac:picMkLst>
            <pc:docMk/>
            <pc:sldMk cId="1297651515" sldId="277"/>
            <ac:picMk id="17" creationId="{10100A6D-F8D2-B05C-2A28-7B78FFB5113B}"/>
          </ac:picMkLst>
        </pc:picChg>
        <pc:picChg chg="mod">
          <ac:chgData name="Nizamudheen" userId="a4881bcb-6c30-427b-8601-960e2ff6c945" providerId="ADAL" clId="{54CF5FFE-D273-4707-8539-B4AF7AC1DEFB}" dt="2025-02-17T06:26:59.538" v="4832" actId="1037"/>
          <ac:picMkLst>
            <pc:docMk/>
            <pc:sldMk cId="1297651515" sldId="277"/>
            <ac:picMk id="18" creationId="{13DB65D4-7C8E-1FE4-0F19-3F09E87BC33B}"/>
          </ac:picMkLst>
        </pc:picChg>
        <pc:picChg chg="del">
          <ac:chgData name="Nizamudheen" userId="a4881bcb-6c30-427b-8601-960e2ff6c945" providerId="ADAL" clId="{54CF5FFE-D273-4707-8539-B4AF7AC1DEFB}" dt="2025-02-17T06:31:00.617" v="4918" actId="478"/>
          <ac:picMkLst>
            <pc:docMk/>
            <pc:sldMk cId="1297651515" sldId="277"/>
            <ac:picMk id="19" creationId="{D9E5DF81-27DE-5ECE-09D2-82A9E7C52319}"/>
          </ac:picMkLst>
        </pc:picChg>
        <pc:picChg chg="del">
          <ac:chgData name="Nizamudheen" userId="a4881bcb-6c30-427b-8601-960e2ff6c945" providerId="ADAL" clId="{54CF5FFE-D273-4707-8539-B4AF7AC1DEFB}" dt="2025-02-17T06:31:01.400" v="4919" actId="478"/>
          <ac:picMkLst>
            <pc:docMk/>
            <pc:sldMk cId="1297651515" sldId="277"/>
            <ac:picMk id="31" creationId="{A6BE7843-EFF4-8F79-37D1-EB3E442AD561}"/>
          </ac:picMkLst>
        </pc:picChg>
        <pc:picChg chg="del">
          <ac:chgData name="Nizamudheen" userId="a4881bcb-6c30-427b-8601-960e2ff6c945" providerId="ADAL" clId="{54CF5FFE-D273-4707-8539-B4AF7AC1DEFB}" dt="2025-02-17T06:30:59.528" v="4917" actId="478"/>
          <ac:picMkLst>
            <pc:docMk/>
            <pc:sldMk cId="1297651515" sldId="277"/>
            <ac:picMk id="37" creationId="{086BB35F-22C7-52A2-439B-46E5C174F700}"/>
          </ac:picMkLst>
        </pc:picChg>
        <pc:picChg chg="mod">
          <ac:chgData name="Nizamudheen" userId="a4881bcb-6c30-427b-8601-960e2ff6c945" providerId="ADAL" clId="{54CF5FFE-D273-4707-8539-B4AF7AC1DEFB}" dt="2025-02-12T05:17:08.844" v="4563" actId="1076"/>
          <ac:picMkLst>
            <pc:docMk/>
            <pc:sldMk cId="1297651515" sldId="277"/>
            <ac:picMk id="60" creationId="{0099A776-405D-562F-5870-1AB7ADDE2F88}"/>
          </ac:picMkLst>
        </pc:picChg>
        <pc:picChg chg="mod">
          <ac:chgData name="Nizamudheen" userId="a4881bcb-6c30-427b-8601-960e2ff6c945" providerId="ADAL" clId="{54CF5FFE-D273-4707-8539-B4AF7AC1DEFB}" dt="2025-02-12T05:17:05.515" v="4561" actId="1076"/>
          <ac:picMkLst>
            <pc:docMk/>
            <pc:sldMk cId="1297651515" sldId="277"/>
            <ac:picMk id="67" creationId="{12451501-6E73-4169-45E4-570412519A4D}"/>
          </ac:picMkLst>
        </pc:picChg>
        <pc:picChg chg="mod">
          <ac:chgData name="Nizamudheen" userId="a4881bcb-6c30-427b-8601-960e2ff6c945" providerId="ADAL" clId="{54CF5FFE-D273-4707-8539-B4AF7AC1DEFB}" dt="2025-02-12T05:17:07.740" v="4562" actId="1076"/>
          <ac:picMkLst>
            <pc:docMk/>
            <pc:sldMk cId="1297651515" sldId="277"/>
            <ac:picMk id="83" creationId="{91D6C460-A55C-1124-78B4-8ADCE29A46CB}"/>
          </ac:picMkLst>
        </pc:picChg>
      </pc:sldChg>
      <pc:sldChg chg="addSp delSp modSp add del mod modClrScheme chgLayout">
        <pc:chgData name="Nizamudheen" userId="a4881bcb-6c30-427b-8601-960e2ff6c945" providerId="ADAL" clId="{54CF5FFE-D273-4707-8539-B4AF7AC1DEFB}" dt="2025-02-11T08:52:43.991" v="2779" actId="47"/>
        <pc:sldMkLst>
          <pc:docMk/>
          <pc:sldMk cId="1443972841" sldId="278"/>
        </pc:sldMkLst>
      </pc:sldChg>
      <pc:sldChg chg="addSp delSp modSp add mod setBg modClrScheme chgLayout">
        <pc:chgData name="Nizamudheen" userId="a4881bcb-6c30-427b-8601-960e2ff6c945" providerId="ADAL" clId="{54CF5FFE-D273-4707-8539-B4AF7AC1DEFB}" dt="2025-02-17T06:45:10.984" v="5145"/>
        <pc:sldMkLst>
          <pc:docMk/>
          <pc:sldMk cId="1240056271" sldId="279"/>
        </pc:sldMkLst>
        <pc:spChg chg="add mod ord">
          <ac:chgData name="Nizamudheen" userId="a4881bcb-6c30-427b-8601-960e2ff6c945" providerId="ADAL" clId="{54CF5FFE-D273-4707-8539-B4AF7AC1DEFB}" dt="2025-02-11T07:01:44.760" v="2486" actId="207"/>
          <ac:spMkLst>
            <pc:docMk/>
            <pc:sldMk cId="1240056271" sldId="279"/>
            <ac:spMk id="3" creationId="{4C54EC9B-4BB6-E375-D782-F5528B24D019}"/>
          </ac:spMkLst>
        </pc:spChg>
        <pc:spChg chg="add mod topLvl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5" creationId="{F04F70E2-1BEC-B59B-AB9B-35AD4C7655DC}"/>
          </ac:spMkLst>
        </pc:spChg>
        <pc:spChg chg="add del mod">
          <ac:chgData name="Nizamudheen" userId="a4881bcb-6c30-427b-8601-960e2ff6c945" providerId="ADAL" clId="{54CF5FFE-D273-4707-8539-B4AF7AC1DEFB}" dt="2025-02-11T07:06:04.019" v="2513" actId="478"/>
          <ac:spMkLst>
            <pc:docMk/>
            <pc:sldMk cId="1240056271" sldId="279"/>
            <ac:spMk id="8" creationId="{36A6704E-F71B-C4EB-AA9E-034F1992EBCD}"/>
          </ac:spMkLst>
        </pc:spChg>
        <pc:spChg chg="mod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10" creationId="{5BC03CC8-AAC4-34CA-BFA9-BB83A9F9DB6D}"/>
          </ac:spMkLst>
        </pc:spChg>
        <pc:spChg chg="mod">
          <ac:chgData name="Nizamudheen" userId="a4881bcb-6c30-427b-8601-960e2ff6c945" providerId="ADAL" clId="{54CF5FFE-D273-4707-8539-B4AF7AC1DEFB}" dt="2025-02-11T06:02:40.515" v="2099" actId="20577"/>
          <ac:spMkLst>
            <pc:docMk/>
            <pc:sldMk cId="1240056271" sldId="279"/>
            <ac:spMk id="12" creationId="{1728030B-10E7-84B9-F19D-C22CDDE5DB11}"/>
          </ac:spMkLst>
        </pc:spChg>
        <pc:spChg chg="mod topLvl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28" creationId="{AFC1E5E7-25B8-1BC9-8777-3C273A677335}"/>
          </ac:spMkLst>
        </pc:spChg>
        <pc:spChg chg="mod">
          <ac:chgData name="Nizamudheen" userId="a4881bcb-6c30-427b-8601-960e2ff6c945" providerId="ADAL" clId="{54CF5FFE-D273-4707-8539-B4AF7AC1DEFB}" dt="2025-02-11T09:30:26.995" v="3090" actId="1076"/>
          <ac:spMkLst>
            <pc:docMk/>
            <pc:sldMk cId="1240056271" sldId="279"/>
            <ac:spMk id="34" creationId="{C6EBE057-7E19-E3A2-233A-3F9C3513567C}"/>
          </ac:spMkLst>
        </pc:spChg>
        <pc:spChg chg="mod">
          <ac:chgData name="Nizamudheen" userId="a4881bcb-6c30-427b-8601-960e2ff6c945" providerId="ADAL" clId="{54CF5FFE-D273-4707-8539-B4AF7AC1DEFB}" dt="2025-02-11T06:06:43.353" v="2138" actId="571"/>
          <ac:spMkLst>
            <pc:docMk/>
            <pc:sldMk cId="1240056271" sldId="279"/>
            <ac:spMk id="38" creationId="{D20A1F77-3F5C-E3C0-56F8-5EA2EB7C9F42}"/>
          </ac:spMkLst>
        </pc:spChg>
        <pc:spChg chg="mod">
          <ac:chgData name="Nizamudheen" userId="a4881bcb-6c30-427b-8601-960e2ff6c945" providerId="ADAL" clId="{54CF5FFE-D273-4707-8539-B4AF7AC1DEFB}" dt="2025-02-11T07:03:09.287" v="2493"/>
          <ac:spMkLst>
            <pc:docMk/>
            <pc:sldMk cId="1240056271" sldId="279"/>
            <ac:spMk id="42" creationId="{87075F31-9ED2-96FA-6431-39A5DDDAB322}"/>
          </ac:spMkLst>
        </pc:spChg>
        <pc:spChg chg="mod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46" creationId="{FABD7D91-26CD-22B4-296B-37D23A2B6369}"/>
          </ac:spMkLst>
        </pc:spChg>
        <pc:spChg chg="mod">
          <ac:chgData name="Nizamudheen" userId="a4881bcb-6c30-427b-8601-960e2ff6c945" providerId="ADAL" clId="{54CF5FFE-D273-4707-8539-B4AF7AC1DEFB}" dt="2025-02-11T07:02:54.473" v="2492" actId="14100"/>
          <ac:spMkLst>
            <pc:docMk/>
            <pc:sldMk cId="1240056271" sldId="279"/>
            <ac:spMk id="47" creationId="{83CCE6CC-1482-EB47-931E-301E21C817CD}"/>
          </ac:spMkLst>
        </pc:spChg>
        <pc:spChg chg="mod">
          <ac:chgData name="Nizamudheen" userId="a4881bcb-6c30-427b-8601-960e2ff6c945" providerId="ADAL" clId="{54CF5FFE-D273-4707-8539-B4AF7AC1DEFB}" dt="2025-02-11T07:01:44.760" v="2486" actId="207"/>
          <ac:spMkLst>
            <pc:docMk/>
            <pc:sldMk cId="1240056271" sldId="279"/>
            <ac:spMk id="49" creationId="{24B69E34-42CB-B82C-3CEE-EF95048280C6}"/>
          </ac:spMkLst>
        </pc:spChg>
        <pc:spChg chg="mod">
          <ac:chgData name="Nizamudheen" userId="a4881bcb-6c30-427b-8601-960e2ff6c945" providerId="ADAL" clId="{54CF5FFE-D273-4707-8539-B4AF7AC1DEFB}" dt="2025-02-11T09:21:46.258" v="3036" actId="164"/>
          <ac:spMkLst>
            <pc:docMk/>
            <pc:sldMk cId="1240056271" sldId="279"/>
            <ac:spMk id="51" creationId="{7CE81CDC-C08F-814C-6DEE-C71C00DE1D2B}"/>
          </ac:spMkLst>
        </pc:spChg>
        <pc:spChg chg="mod">
          <ac:chgData name="Nizamudheen" userId="a4881bcb-6c30-427b-8601-960e2ff6c945" providerId="ADAL" clId="{54CF5FFE-D273-4707-8539-B4AF7AC1DEFB}" dt="2025-02-11T07:03:49.354" v="2497" actId="14100"/>
          <ac:spMkLst>
            <pc:docMk/>
            <pc:sldMk cId="1240056271" sldId="279"/>
            <ac:spMk id="52" creationId="{4B2A074A-B001-0719-70EB-2014FBBB89F7}"/>
          </ac:spMkLst>
        </pc:spChg>
        <pc:spChg chg="mod">
          <ac:chgData name="Nizamudheen" userId="a4881bcb-6c30-427b-8601-960e2ff6c945" providerId="ADAL" clId="{54CF5FFE-D273-4707-8539-B4AF7AC1DEFB}" dt="2025-02-11T07:03:19.800" v="2494"/>
          <ac:spMkLst>
            <pc:docMk/>
            <pc:sldMk cId="1240056271" sldId="279"/>
            <ac:spMk id="54" creationId="{9F16551E-4B88-C469-A6BC-1422938576F4}"/>
          </ac:spMkLst>
        </pc:spChg>
        <pc:spChg chg="mod">
          <ac:chgData name="Nizamudheen" userId="a4881bcb-6c30-427b-8601-960e2ff6c945" providerId="ADAL" clId="{54CF5FFE-D273-4707-8539-B4AF7AC1DEFB}" dt="2025-02-11T07:03:35.049" v="2495"/>
          <ac:spMkLst>
            <pc:docMk/>
            <pc:sldMk cId="1240056271" sldId="279"/>
            <ac:spMk id="55" creationId="{007EF3F2-FBDD-4DA2-855A-3A7C01C79554}"/>
          </ac:spMkLst>
        </pc:spChg>
        <pc:spChg chg="del">
          <ac:chgData name="Nizamudheen" userId="a4881bcb-6c30-427b-8601-960e2ff6c945" providerId="ADAL" clId="{54CF5FFE-D273-4707-8539-B4AF7AC1DEFB}" dt="2025-02-17T06:31:05.520" v="4923" actId="478"/>
          <ac:spMkLst>
            <pc:docMk/>
            <pc:sldMk cId="1240056271" sldId="279"/>
            <ac:spMk id="62" creationId="{A8CDD38E-FE68-F0FB-51CA-E1C4005E707D}"/>
          </ac:spMkLst>
        </pc:spChg>
        <pc:spChg chg="mod topLvl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65" creationId="{13CB73C4-614B-582C-9396-F634659FDF30}"/>
          </ac:spMkLst>
        </pc:spChg>
        <pc:spChg chg="mod">
          <ac:chgData name="Nizamudheen" userId="a4881bcb-6c30-427b-8601-960e2ff6c945" providerId="ADAL" clId="{54CF5FFE-D273-4707-8539-B4AF7AC1DEFB}" dt="2025-02-11T09:21:46.258" v="3036" actId="164"/>
          <ac:spMkLst>
            <pc:docMk/>
            <pc:sldMk cId="1240056271" sldId="279"/>
            <ac:spMk id="68" creationId="{45BC6942-39E5-CB53-A19C-75942D11B018}"/>
          </ac:spMkLst>
        </pc:spChg>
        <pc:spChg chg="mod">
          <ac:chgData name="Nizamudheen" userId="a4881bcb-6c30-427b-8601-960e2ff6c945" providerId="ADAL" clId="{54CF5FFE-D273-4707-8539-B4AF7AC1DEFB}" dt="2025-02-11T07:04:31.345" v="2502" actId="14100"/>
          <ac:spMkLst>
            <pc:docMk/>
            <pc:sldMk cId="1240056271" sldId="279"/>
            <ac:spMk id="69" creationId="{B818C18C-4BF5-8369-6CC9-9507C4AF41CB}"/>
          </ac:spMkLst>
        </pc:spChg>
        <pc:spChg chg="mod">
          <ac:chgData name="Nizamudheen" userId="a4881bcb-6c30-427b-8601-960e2ff6c945" providerId="ADAL" clId="{54CF5FFE-D273-4707-8539-B4AF7AC1DEFB}" dt="2025-02-11T07:04:07.050" v="2499" actId="14100"/>
          <ac:spMkLst>
            <pc:docMk/>
            <pc:sldMk cId="1240056271" sldId="279"/>
            <ac:spMk id="71" creationId="{D4B21201-36EF-1FEB-A2AF-F8F101A0CA66}"/>
          </ac:spMkLst>
        </pc:spChg>
        <pc:spChg chg="mod">
          <ac:chgData name="Nizamudheen" userId="a4881bcb-6c30-427b-8601-960e2ff6c945" providerId="ADAL" clId="{54CF5FFE-D273-4707-8539-B4AF7AC1DEFB}" dt="2025-02-11T07:04:15.192" v="2500"/>
          <ac:spMkLst>
            <pc:docMk/>
            <pc:sldMk cId="1240056271" sldId="279"/>
            <ac:spMk id="74" creationId="{EAFAA2B2-2007-E348-D349-4EC6B45E70FF}"/>
          </ac:spMkLst>
        </pc:spChg>
        <pc:spChg chg="mod">
          <ac:chgData name="Nizamudheen" userId="a4881bcb-6c30-427b-8601-960e2ff6c945" providerId="ADAL" clId="{54CF5FFE-D273-4707-8539-B4AF7AC1DEFB}" dt="2025-02-11T07:01:44.760" v="2486" actId="207"/>
          <ac:spMkLst>
            <pc:docMk/>
            <pc:sldMk cId="1240056271" sldId="279"/>
            <ac:spMk id="76" creationId="{1FC63B44-18E4-0A99-798D-D7189AAA6307}"/>
          </ac:spMkLst>
        </pc:spChg>
        <pc:spChg chg="mod topLvl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78" creationId="{F09ECFCE-4173-3902-B4A4-DE66FEBB74A1}"/>
          </ac:spMkLst>
        </pc:spChg>
        <pc:spChg chg="mod">
          <ac:chgData name="Nizamudheen" userId="a4881bcb-6c30-427b-8601-960e2ff6c945" providerId="ADAL" clId="{54CF5FFE-D273-4707-8539-B4AF7AC1DEFB}" dt="2025-02-11T07:05:39.207" v="2510"/>
          <ac:spMkLst>
            <pc:docMk/>
            <pc:sldMk cId="1240056271" sldId="279"/>
            <ac:spMk id="79" creationId="{FE29B4C9-2D9B-DF12-675B-74261E6DC394}"/>
          </ac:spMkLst>
        </pc:spChg>
        <pc:spChg chg="mod">
          <ac:chgData name="Nizamudheen" userId="a4881bcb-6c30-427b-8601-960e2ff6c945" providerId="ADAL" clId="{54CF5FFE-D273-4707-8539-B4AF7AC1DEFB}" dt="2025-02-11T07:04:43.199" v="2503"/>
          <ac:spMkLst>
            <pc:docMk/>
            <pc:sldMk cId="1240056271" sldId="279"/>
            <ac:spMk id="81" creationId="{90E7770F-ECC3-F6EF-D529-2B166E4DC2F7}"/>
          </ac:spMkLst>
        </pc:spChg>
        <pc:spChg chg="mod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82" creationId="{F5BB1EC4-6919-325C-8214-361046A6C21B}"/>
          </ac:spMkLst>
        </pc:spChg>
        <pc:spChg chg="mod">
          <ac:chgData name="Nizamudheen" userId="a4881bcb-6c30-427b-8601-960e2ff6c945" providerId="ADAL" clId="{54CF5FFE-D273-4707-8539-B4AF7AC1DEFB}" dt="2025-02-11T07:01:44.760" v="2486" actId="207"/>
          <ac:spMkLst>
            <pc:docMk/>
            <pc:sldMk cId="1240056271" sldId="279"/>
            <ac:spMk id="85" creationId="{256ED43B-B582-237C-9D97-67CE842E56A0}"/>
          </ac:spMkLst>
        </pc:spChg>
        <pc:spChg chg="mod topLvl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91" creationId="{495F49A5-4350-D702-5C2B-B6484413736D}"/>
          </ac:spMkLst>
        </pc:spChg>
        <pc:spChg chg="mod">
          <ac:chgData name="Nizamudheen" userId="a4881bcb-6c30-427b-8601-960e2ff6c945" providerId="ADAL" clId="{54CF5FFE-D273-4707-8539-B4AF7AC1DEFB}" dt="2025-02-11T07:05:50.014" v="2511"/>
          <ac:spMkLst>
            <pc:docMk/>
            <pc:sldMk cId="1240056271" sldId="279"/>
            <ac:spMk id="92" creationId="{F906F7B7-10BE-91B8-38F6-CBE0A0E8D453}"/>
          </ac:spMkLst>
        </pc:spChg>
        <pc:spChg chg="mod">
          <ac:chgData name="Nizamudheen" userId="a4881bcb-6c30-427b-8601-960e2ff6c945" providerId="ADAL" clId="{54CF5FFE-D273-4707-8539-B4AF7AC1DEFB}" dt="2025-02-11T07:05:08.162" v="2507" actId="14100"/>
          <ac:spMkLst>
            <pc:docMk/>
            <pc:sldMk cId="1240056271" sldId="279"/>
            <ac:spMk id="94" creationId="{246704FD-4136-821C-0F34-90D40DC3BC89}"/>
          </ac:spMkLst>
        </pc:spChg>
        <pc:spChg chg="mod">
          <ac:chgData name="Nizamudheen" userId="a4881bcb-6c30-427b-8601-960e2ff6c945" providerId="ADAL" clId="{54CF5FFE-D273-4707-8539-B4AF7AC1DEFB}" dt="2025-02-11T09:22:01.617" v="3054" actId="165"/>
          <ac:spMkLst>
            <pc:docMk/>
            <pc:sldMk cId="1240056271" sldId="279"/>
            <ac:spMk id="95" creationId="{A5D75271-1A4B-E53F-1AA3-5B4C1E0B2AC0}"/>
          </ac:spMkLst>
        </pc:spChg>
        <pc:grpChg chg="mod">
          <ac:chgData name="Nizamudheen" userId="a4881bcb-6c30-427b-8601-960e2ff6c945" providerId="ADAL" clId="{54CF5FFE-D273-4707-8539-B4AF7AC1DEFB}" dt="2025-02-11T06:06:37.229" v="2137" actId="164"/>
          <ac:grpSpMkLst>
            <pc:docMk/>
            <pc:sldMk cId="1240056271" sldId="279"/>
            <ac:grpSpMk id="13" creationId="{FCA5398B-6128-9A6A-839D-9A34FC1ECE59}"/>
          </ac:grpSpMkLst>
        </pc:grpChg>
        <pc:grpChg chg="mod">
          <ac:chgData name="Nizamudheen" userId="a4881bcb-6c30-427b-8601-960e2ff6c945" providerId="ADAL" clId="{54CF5FFE-D273-4707-8539-B4AF7AC1DEFB}" dt="2025-02-11T06:06:43.353" v="2138" actId="571"/>
          <ac:grpSpMkLst>
            <pc:docMk/>
            <pc:sldMk cId="1240056271" sldId="279"/>
            <ac:grpSpMk id="35" creationId="{29D47326-A6DA-B562-A202-F928699C0317}"/>
          </ac:grpSpMkLst>
        </pc:grpChg>
        <pc:picChg chg="del">
          <ac:chgData name="Nizamudheen" userId="a4881bcb-6c30-427b-8601-960e2ff6c945" providerId="ADAL" clId="{54CF5FFE-D273-4707-8539-B4AF7AC1DEFB}" dt="2025-02-17T06:31:09.491" v="4930" actId="478"/>
          <ac:picMkLst>
            <pc:docMk/>
            <pc:sldMk cId="1240056271" sldId="279"/>
            <ac:picMk id="4" creationId="{FD76FF87-30F4-E3A5-B759-97B545E76CF8}"/>
          </ac:picMkLst>
        </pc:picChg>
        <pc:picChg chg="del">
          <ac:chgData name="Nizamudheen" userId="a4881bcb-6c30-427b-8601-960e2ff6c945" providerId="ADAL" clId="{54CF5FFE-D273-4707-8539-B4AF7AC1DEFB}" dt="2025-02-17T06:31:04.400" v="4920" actId="478"/>
          <ac:picMkLst>
            <pc:docMk/>
            <pc:sldMk cId="1240056271" sldId="279"/>
            <ac:picMk id="6" creationId="{889CC9BA-76BA-9F74-30B4-D68F20DDC1AA}"/>
          </ac:picMkLst>
        </pc:picChg>
        <pc:picChg chg="del">
          <ac:chgData name="Nizamudheen" userId="a4881bcb-6c30-427b-8601-960e2ff6c945" providerId="ADAL" clId="{54CF5FFE-D273-4707-8539-B4AF7AC1DEFB}" dt="2025-02-17T06:31:06.754" v="4925" actId="478"/>
          <ac:picMkLst>
            <pc:docMk/>
            <pc:sldMk cId="1240056271" sldId="279"/>
            <ac:picMk id="7" creationId="{23CF9AC2-7AEF-A05C-5634-3F4DA330E33C}"/>
          </ac:picMkLst>
        </pc:picChg>
        <pc:picChg chg="del">
          <ac:chgData name="Nizamudheen" userId="a4881bcb-6c30-427b-8601-960e2ff6c945" providerId="ADAL" clId="{54CF5FFE-D273-4707-8539-B4AF7AC1DEFB}" dt="2025-02-17T06:31:07.115" v="4926" actId="478"/>
          <ac:picMkLst>
            <pc:docMk/>
            <pc:sldMk cId="1240056271" sldId="279"/>
            <ac:picMk id="9" creationId="{A89B3CAD-42D7-00C5-DC9B-EA8E1001261C}"/>
          </ac:picMkLst>
        </pc:picChg>
        <pc:picChg chg="del">
          <ac:chgData name="Nizamudheen" userId="a4881bcb-6c30-427b-8601-960e2ff6c945" providerId="ADAL" clId="{54CF5FFE-D273-4707-8539-B4AF7AC1DEFB}" dt="2025-02-17T06:31:05.144" v="4922" actId="478"/>
          <ac:picMkLst>
            <pc:docMk/>
            <pc:sldMk cId="1240056271" sldId="279"/>
            <ac:picMk id="11" creationId="{495BBAE0-70FD-C83C-09B3-F993D6432AB3}"/>
          </ac:picMkLst>
        </pc:picChg>
        <pc:picChg chg="del">
          <ac:chgData name="Nizamudheen" userId="a4881bcb-6c30-427b-8601-960e2ff6c945" providerId="ADAL" clId="{54CF5FFE-D273-4707-8539-B4AF7AC1DEFB}" dt="2025-02-17T06:31:04.689" v="4921" actId="478"/>
          <ac:picMkLst>
            <pc:docMk/>
            <pc:sldMk cId="1240056271" sldId="279"/>
            <ac:picMk id="15" creationId="{1E10ED05-D607-C32A-39FE-8C7104F43423}"/>
          </ac:picMkLst>
        </pc:picChg>
        <pc:picChg chg="del">
          <ac:chgData name="Nizamudheen" userId="a4881bcb-6c30-427b-8601-960e2ff6c945" providerId="ADAL" clId="{54CF5FFE-D273-4707-8539-B4AF7AC1DEFB}" dt="2025-02-17T06:31:06.137" v="4924" actId="478"/>
          <ac:picMkLst>
            <pc:docMk/>
            <pc:sldMk cId="1240056271" sldId="279"/>
            <ac:picMk id="17" creationId="{9BF60C95-301A-BFCA-F672-E64A940E064F}"/>
          </ac:picMkLst>
        </pc:picChg>
        <pc:picChg chg="del mod">
          <ac:chgData name="Nizamudheen" userId="a4881bcb-6c30-427b-8601-960e2ff6c945" providerId="ADAL" clId="{54CF5FFE-D273-4707-8539-B4AF7AC1DEFB}" dt="2025-02-17T06:31:07.523" v="4928" actId="478"/>
          <ac:picMkLst>
            <pc:docMk/>
            <pc:sldMk cId="1240056271" sldId="279"/>
            <ac:picMk id="19" creationId="{6D01C752-5352-9066-047A-2319116EC9D9}"/>
          </ac:picMkLst>
        </pc:picChg>
        <pc:picChg chg="del">
          <ac:chgData name="Nizamudheen" userId="a4881bcb-6c30-427b-8601-960e2ff6c945" providerId="ADAL" clId="{54CF5FFE-D273-4707-8539-B4AF7AC1DEFB}" dt="2025-02-17T06:31:10.241" v="4931" actId="478"/>
          <ac:picMkLst>
            <pc:docMk/>
            <pc:sldMk cId="1240056271" sldId="279"/>
            <ac:picMk id="31" creationId="{3691D56D-BAF4-5BE6-8F60-1E5E39709967}"/>
          </ac:picMkLst>
        </pc:picChg>
        <pc:picChg chg="del">
          <ac:chgData name="Nizamudheen" userId="a4881bcb-6c30-427b-8601-960e2ff6c945" providerId="ADAL" clId="{54CF5FFE-D273-4707-8539-B4AF7AC1DEFB}" dt="2025-02-17T06:31:08.891" v="4929" actId="478"/>
          <ac:picMkLst>
            <pc:docMk/>
            <pc:sldMk cId="1240056271" sldId="279"/>
            <ac:picMk id="37" creationId="{9328EA16-500D-B6A8-BDEC-4C2FFC726B10}"/>
          </ac:picMkLst>
        </pc:picChg>
        <pc:picChg chg="mod">
          <ac:chgData name="Nizamudheen" userId="a4881bcb-6c30-427b-8601-960e2ff6c945" providerId="ADAL" clId="{54CF5FFE-D273-4707-8539-B4AF7AC1DEFB}" dt="2025-02-11T09:30:31.051" v="3092" actId="1076"/>
          <ac:picMkLst>
            <pc:docMk/>
            <pc:sldMk cId="1240056271" sldId="279"/>
            <ac:picMk id="60" creationId="{ED5C9A97-6AA2-5042-DC68-3D6044D0951C}"/>
          </ac:picMkLst>
        </pc:picChg>
        <pc:picChg chg="mod">
          <ac:chgData name="Nizamudheen" userId="a4881bcb-6c30-427b-8601-960e2ff6c945" providerId="ADAL" clId="{54CF5FFE-D273-4707-8539-B4AF7AC1DEFB}" dt="2025-02-11T05:59:38.512" v="2087" actId="1076"/>
          <ac:picMkLst>
            <pc:docMk/>
            <pc:sldMk cId="1240056271" sldId="279"/>
            <ac:picMk id="72" creationId="{D7D95394-8538-F6D4-A578-393862948BC3}"/>
          </ac:picMkLst>
        </pc:picChg>
        <pc:picChg chg="add mod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04" creationId="{FA99EE3C-B2A6-7FF9-4C5A-5AE7459C111E}"/>
          </ac:picMkLst>
        </pc:picChg>
        <pc:picChg chg="add mod modCrop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06" creationId="{9969BF9B-E241-A9D9-F1A8-CF6FB01339E2}"/>
          </ac:picMkLst>
        </pc:picChg>
        <pc:picChg chg="add mod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08" creationId="{7EF55A9B-65EE-EBB9-A37B-BDBC5852AF8A}"/>
          </ac:picMkLst>
        </pc:picChg>
        <pc:picChg chg="add mod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10" creationId="{59D69065-B4A8-9687-5614-34E74661CC73}"/>
          </ac:picMkLst>
        </pc:picChg>
        <pc:picChg chg="add mod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12" creationId="{A3EC3132-389B-1ED8-CE58-6A833E9A4524}"/>
          </ac:picMkLst>
        </pc:picChg>
        <pc:picChg chg="add mod modCrop">
          <ac:chgData name="Nizamudheen" userId="a4881bcb-6c30-427b-8601-960e2ff6c945" providerId="ADAL" clId="{54CF5FFE-D273-4707-8539-B4AF7AC1DEFB}" dt="2025-02-17T06:36:18.786" v="5041" actId="208"/>
          <ac:picMkLst>
            <pc:docMk/>
            <pc:sldMk cId="1240056271" sldId="279"/>
            <ac:picMk id="114" creationId="{CB4A34A7-68D0-28CD-B7E1-235409DC0378}"/>
          </ac:picMkLst>
        </pc:picChg>
      </pc:sldChg>
      <pc:sldChg chg="addSp delSp modSp add mod setBg modClrScheme chgLayout">
        <pc:chgData name="Nizamudheen" userId="a4881bcb-6c30-427b-8601-960e2ff6c945" providerId="ADAL" clId="{54CF5FFE-D273-4707-8539-B4AF7AC1DEFB}" dt="2025-02-17T06:45:10.984" v="5145"/>
        <pc:sldMkLst>
          <pc:docMk/>
          <pc:sldMk cId="2364019633" sldId="280"/>
        </pc:sldMkLst>
        <pc:spChg chg="add mod topLvl">
          <ac:chgData name="Nizamudheen" userId="a4881bcb-6c30-427b-8601-960e2ff6c945" providerId="ADAL" clId="{54CF5FFE-D273-4707-8539-B4AF7AC1DEFB}" dt="2025-02-11T10:09:03.569" v="3138" actId="207"/>
          <ac:spMkLst>
            <pc:docMk/>
            <pc:sldMk cId="2364019633" sldId="280"/>
            <ac:spMk id="2" creationId="{B08CE0CE-0B25-8C79-DCB8-86CC8F467F94}"/>
          </ac:spMkLst>
        </pc:spChg>
        <pc:spChg chg="mod">
          <ac:chgData name="Nizamudheen" userId="a4881bcb-6c30-427b-8601-960e2ff6c945" providerId="ADAL" clId="{54CF5FFE-D273-4707-8539-B4AF7AC1DEFB}" dt="2025-02-11T06:58:29.721" v="2458"/>
          <ac:spMkLst>
            <pc:docMk/>
            <pc:sldMk cId="2364019633" sldId="280"/>
            <ac:spMk id="34" creationId="{FCFD6E1F-35D7-E7D7-792E-D9CF38B2CE5B}"/>
          </ac:spMkLst>
        </pc:spChg>
        <pc:spChg chg="add mod topLvl">
          <ac:chgData name="Nizamudheen" userId="a4881bcb-6c30-427b-8601-960e2ff6c945" providerId="ADAL" clId="{54CF5FFE-D273-4707-8539-B4AF7AC1DEFB}" dt="2025-02-11T06:44:36.462" v="2363" actId="165"/>
          <ac:spMkLst>
            <pc:docMk/>
            <pc:sldMk cId="2364019633" sldId="280"/>
            <ac:spMk id="36" creationId="{8C436002-4EC9-C1C1-B0B4-DCC657E97BD0}"/>
          </ac:spMkLst>
        </pc:spChg>
        <pc:spChg chg="add mod topLvl">
          <ac:chgData name="Nizamudheen" userId="a4881bcb-6c30-427b-8601-960e2ff6c945" providerId="ADAL" clId="{54CF5FFE-D273-4707-8539-B4AF7AC1DEFB}" dt="2025-02-11T06:50:44.455" v="2441" actId="1036"/>
          <ac:spMkLst>
            <pc:docMk/>
            <pc:sldMk cId="2364019633" sldId="280"/>
            <ac:spMk id="41" creationId="{95722EBA-05B2-FE53-44D9-5DE4D6C3AAB5}"/>
          </ac:spMkLst>
        </pc:spChg>
        <pc:spChg chg="add mod">
          <ac:chgData name="Nizamudheen" userId="a4881bcb-6c30-427b-8601-960e2ff6c945" providerId="ADAL" clId="{54CF5FFE-D273-4707-8539-B4AF7AC1DEFB}" dt="2025-02-11T06:47:27.079" v="2370" actId="165"/>
          <ac:spMkLst>
            <pc:docMk/>
            <pc:sldMk cId="2364019633" sldId="280"/>
            <ac:spMk id="43" creationId="{6D263FCD-5D8B-0E99-C9E4-B5F52AC1F653}"/>
          </ac:spMkLst>
        </pc:spChg>
        <pc:spChg chg="add mod">
          <ac:chgData name="Nizamudheen" userId="a4881bcb-6c30-427b-8601-960e2ff6c945" providerId="ADAL" clId="{54CF5FFE-D273-4707-8539-B4AF7AC1DEFB}" dt="2025-02-11T06:47:27.079" v="2370" actId="165"/>
          <ac:spMkLst>
            <pc:docMk/>
            <pc:sldMk cId="2364019633" sldId="280"/>
            <ac:spMk id="45" creationId="{F3E8EA8E-1300-55B0-6A11-2F6F2DE78FDD}"/>
          </ac:spMkLst>
        </pc:spChg>
        <pc:spChg chg="del">
          <ac:chgData name="Nizamudheen" userId="a4881bcb-6c30-427b-8601-960e2ff6c945" providerId="ADAL" clId="{54CF5FFE-D273-4707-8539-B4AF7AC1DEFB}" dt="2025-02-17T06:31:13.393" v="4934" actId="478"/>
          <ac:spMkLst>
            <pc:docMk/>
            <pc:sldMk cId="2364019633" sldId="280"/>
            <ac:spMk id="62" creationId="{5423ECDF-024C-A8BC-AD72-0C64C35021D7}"/>
          </ac:spMkLst>
        </pc:spChg>
        <pc:spChg chg="add mod topLvl">
          <ac:chgData name="Nizamudheen" userId="a4881bcb-6c30-427b-8601-960e2ff6c945" providerId="ADAL" clId="{54CF5FFE-D273-4707-8539-B4AF7AC1DEFB}" dt="2025-02-11T06:50:44.455" v="2441" actId="1036"/>
          <ac:spMkLst>
            <pc:docMk/>
            <pc:sldMk cId="2364019633" sldId="280"/>
            <ac:spMk id="98" creationId="{5B89190A-B53D-2390-899D-6F4DFE458D30}"/>
          </ac:spMkLst>
        </pc:spChg>
        <pc:spChg chg="add mod topLvl">
          <ac:chgData name="Nizamudheen" userId="a4881bcb-6c30-427b-8601-960e2ff6c945" providerId="ADAL" clId="{54CF5FFE-D273-4707-8539-B4AF7AC1DEFB}" dt="2025-02-11T06:50:44.455" v="2441" actId="1036"/>
          <ac:spMkLst>
            <pc:docMk/>
            <pc:sldMk cId="2364019633" sldId="280"/>
            <ac:spMk id="99" creationId="{2F33E873-40B4-D9D4-E337-68AA0476777B}"/>
          </ac:spMkLst>
        </pc:spChg>
        <pc:spChg chg="mod topLvl">
          <ac:chgData name="Nizamudheen" userId="a4881bcb-6c30-427b-8601-960e2ff6c945" providerId="ADAL" clId="{54CF5FFE-D273-4707-8539-B4AF7AC1DEFB}" dt="2025-02-11T06:44:36.462" v="2363" actId="165"/>
          <ac:spMkLst>
            <pc:docMk/>
            <pc:sldMk cId="2364019633" sldId="280"/>
            <ac:spMk id="104" creationId="{C0E50CBF-5F49-1996-F556-14A9156F13BB}"/>
          </ac:spMkLst>
        </pc:spChg>
        <pc:spChg chg="mod topLvl">
          <ac:chgData name="Nizamudheen" userId="a4881bcb-6c30-427b-8601-960e2ff6c945" providerId="ADAL" clId="{54CF5FFE-D273-4707-8539-B4AF7AC1DEFB}" dt="2025-02-11T06:47:27.079" v="2370" actId="165"/>
          <ac:spMkLst>
            <pc:docMk/>
            <pc:sldMk cId="2364019633" sldId="280"/>
            <ac:spMk id="107" creationId="{1C654C43-3326-8A01-30AA-BB3FCA9C573D}"/>
          </ac:spMkLst>
        </pc:spChg>
        <pc:spChg chg="mod topLvl">
          <ac:chgData name="Nizamudheen" userId="a4881bcb-6c30-427b-8601-960e2ff6c945" providerId="ADAL" clId="{54CF5FFE-D273-4707-8539-B4AF7AC1DEFB}" dt="2025-02-11T06:48:13.343" v="2397" actId="1036"/>
          <ac:spMkLst>
            <pc:docMk/>
            <pc:sldMk cId="2364019633" sldId="280"/>
            <ac:spMk id="108" creationId="{72F7FB84-CF6C-E3F9-EA11-9E656C18EF62}"/>
          </ac:spMkLst>
        </pc:spChg>
        <pc:spChg chg="mod topLvl">
          <ac:chgData name="Nizamudheen" userId="a4881bcb-6c30-427b-8601-960e2ff6c945" providerId="ADAL" clId="{54CF5FFE-D273-4707-8539-B4AF7AC1DEFB}" dt="2025-02-11T06:48:13.343" v="2397" actId="1036"/>
          <ac:spMkLst>
            <pc:docMk/>
            <pc:sldMk cId="2364019633" sldId="280"/>
            <ac:spMk id="110" creationId="{E9AF68BA-A1D4-7479-6E5B-0787430CBA37}"/>
          </ac:spMkLst>
        </pc:spChg>
        <pc:spChg chg="mod topLvl">
          <ac:chgData name="Nizamudheen" userId="a4881bcb-6c30-427b-8601-960e2ff6c945" providerId="ADAL" clId="{54CF5FFE-D273-4707-8539-B4AF7AC1DEFB}" dt="2025-02-11T06:48:13.343" v="2397" actId="1036"/>
          <ac:spMkLst>
            <pc:docMk/>
            <pc:sldMk cId="2364019633" sldId="280"/>
            <ac:spMk id="111" creationId="{F0377AFA-529D-AF66-C08E-EB7B915FF8BE}"/>
          </ac:spMkLst>
        </pc:spChg>
        <pc:spChg chg="mod">
          <ac:chgData name="Nizamudheen" userId="a4881bcb-6c30-427b-8601-960e2ff6c945" providerId="ADAL" clId="{54CF5FFE-D273-4707-8539-B4AF7AC1DEFB}" dt="2025-02-11T06:44:36.462" v="2363" actId="165"/>
          <ac:spMkLst>
            <pc:docMk/>
            <pc:sldMk cId="2364019633" sldId="280"/>
            <ac:spMk id="112" creationId="{AB317004-5C93-6540-7774-791EC6113304}"/>
          </ac:spMkLst>
        </pc:spChg>
        <pc:spChg chg="mod">
          <ac:chgData name="Nizamudheen" userId="a4881bcb-6c30-427b-8601-960e2ff6c945" providerId="ADAL" clId="{54CF5FFE-D273-4707-8539-B4AF7AC1DEFB}" dt="2025-02-11T06:47:27.079" v="2370" actId="165"/>
          <ac:spMkLst>
            <pc:docMk/>
            <pc:sldMk cId="2364019633" sldId="280"/>
            <ac:spMk id="113" creationId="{104E1B17-7C27-7F74-6104-3A5D74D949A0}"/>
          </ac:spMkLst>
        </pc:spChg>
        <pc:grpChg chg="add mod topLvl">
          <ac:chgData name="Nizamudheen" userId="a4881bcb-6c30-427b-8601-960e2ff6c945" providerId="ADAL" clId="{54CF5FFE-D273-4707-8539-B4AF7AC1DEFB}" dt="2025-02-12T03:51:01.764" v="3974" actId="1076"/>
          <ac:grpSpMkLst>
            <pc:docMk/>
            <pc:sldMk cId="2364019633" sldId="280"/>
            <ac:grpSpMk id="96" creationId="{E9F56C10-5F0F-76AD-9292-FEC263D34D89}"/>
          </ac:grpSpMkLst>
        </pc:grpChg>
        <pc:grpChg chg="mod">
          <ac:chgData name="Nizamudheen" userId="a4881bcb-6c30-427b-8601-960e2ff6c945" providerId="ADAL" clId="{54CF5FFE-D273-4707-8539-B4AF7AC1DEFB}" dt="2025-02-11T06:48:13.343" v="2397" actId="1036"/>
          <ac:grpSpMkLst>
            <pc:docMk/>
            <pc:sldMk cId="2364019633" sldId="280"/>
            <ac:grpSpMk id="109" creationId="{8DFDE42D-53D5-D946-DED8-9A344638B89A}"/>
          </ac:grpSpMkLst>
        </pc:grpChg>
        <pc:grpChg chg="add mod">
          <ac:chgData name="Nizamudheen" userId="a4881bcb-6c30-427b-8601-960e2ff6c945" providerId="ADAL" clId="{54CF5FFE-D273-4707-8539-B4AF7AC1DEFB}" dt="2025-02-11T06:51:55.969" v="2450" actId="1076"/>
          <ac:grpSpMkLst>
            <pc:docMk/>
            <pc:sldMk cId="2364019633" sldId="280"/>
            <ac:grpSpMk id="122" creationId="{FBD3D37E-92C3-6091-81F8-4C9628931AF1}"/>
          </ac:grpSpMkLst>
        </pc:grpChg>
        <pc:grpChg chg="add mod">
          <ac:chgData name="Nizamudheen" userId="a4881bcb-6c30-427b-8601-960e2ff6c945" providerId="ADAL" clId="{54CF5FFE-D273-4707-8539-B4AF7AC1DEFB}" dt="2025-02-11T06:51:31.737" v="2447" actId="1076"/>
          <ac:grpSpMkLst>
            <pc:docMk/>
            <pc:sldMk cId="2364019633" sldId="280"/>
            <ac:grpSpMk id="123" creationId="{3820781D-4B2A-1B2E-E1CC-4959D44FC231}"/>
          </ac:grpSpMkLst>
        </pc:grpChg>
        <pc:picChg chg="add del mod">
          <ac:chgData name="Nizamudheen" userId="a4881bcb-6c30-427b-8601-960e2ff6c945" providerId="ADAL" clId="{54CF5FFE-D273-4707-8539-B4AF7AC1DEFB}" dt="2025-02-17T06:32:32.888" v="5009" actId="478"/>
          <ac:picMkLst>
            <pc:docMk/>
            <pc:sldMk cId="2364019633" sldId="280"/>
            <ac:picMk id="3" creationId="{F43639E5-FC47-A85C-7CB2-2656C75ECD4F}"/>
          </ac:picMkLst>
        </pc:picChg>
        <pc:picChg chg="del">
          <ac:chgData name="Nizamudheen" userId="a4881bcb-6c30-427b-8601-960e2ff6c945" providerId="ADAL" clId="{54CF5FFE-D273-4707-8539-B4AF7AC1DEFB}" dt="2025-02-17T06:31:18.689" v="4943" actId="478"/>
          <ac:picMkLst>
            <pc:docMk/>
            <pc:sldMk cId="2364019633" sldId="280"/>
            <ac:picMk id="4" creationId="{EA4C69B3-D772-49CC-7727-8157342D60C2}"/>
          </ac:picMkLst>
        </pc:picChg>
        <pc:picChg chg="del">
          <ac:chgData name="Nizamudheen" userId="a4881bcb-6c30-427b-8601-960e2ff6c945" providerId="ADAL" clId="{54CF5FFE-D273-4707-8539-B4AF7AC1DEFB}" dt="2025-02-17T06:31:13.945" v="4935" actId="478"/>
          <ac:picMkLst>
            <pc:docMk/>
            <pc:sldMk cId="2364019633" sldId="280"/>
            <ac:picMk id="6" creationId="{C15E5904-1BE4-6848-88FD-3A7AB5695C09}"/>
          </ac:picMkLst>
        </pc:picChg>
        <pc:picChg chg="del">
          <ac:chgData name="Nizamudheen" userId="a4881bcb-6c30-427b-8601-960e2ff6c945" providerId="ADAL" clId="{54CF5FFE-D273-4707-8539-B4AF7AC1DEFB}" dt="2025-02-17T06:31:15.624" v="4938" actId="478"/>
          <ac:picMkLst>
            <pc:docMk/>
            <pc:sldMk cId="2364019633" sldId="280"/>
            <ac:picMk id="7" creationId="{685F3D61-E6D7-6995-C18D-22BF6176EA93}"/>
          </ac:picMkLst>
        </pc:picChg>
        <pc:picChg chg="del">
          <ac:chgData name="Nizamudheen" userId="a4881bcb-6c30-427b-8601-960e2ff6c945" providerId="ADAL" clId="{54CF5FFE-D273-4707-8539-B4AF7AC1DEFB}" dt="2025-02-17T06:31:17.337" v="4941" actId="478"/>
          <ac:picMkLst>
            <pc:docMk/>
            <pc:sldMk cId="2364019633" sldId="280"/>
            <ac:picMk id="9" creationId="{31D74800-A7AE-B1BD-12F0-B794C95A8ED6}"/>
          </ac:picMkLst>
        </pc:picChg>
        <pc:picChg chg="del">
          <ac:chgData name="Nizamudheen" userId="a4881bcb-6c30-427b-8601-960e2ff6c945" providerId="ADAL" clId="{54CF5FFE-D273-4707-8539-B4AF7AC1DEFB}" dt="2025-02-17T06:31:14.345" v="4936" actId="478"/>
          <ac:picMkLst>
            <pc:docMk/>
            <pc:sldMk cId="2364019633" sldId="280"/>
            <ac:picMk id="11" creationId="{3B410A73-74B4-B582-2155-B06C23C1C0C5}"/>
          </ac:picMkLst>
        </pc:picChg>
        <pc:picChg chg="del mod">
          <ac:chgData name="Nizamudheen" userId="a4881bcb-6c30-427b-8601-960e2ff6c945" providerId="ADAL" clId="{54CF5FFE-D273-4707-8539-B4AF7AC1DEFB}" dt="2025-02-17T06:31:12.986" v="4933" actId="478"/>
          <ac:picMkLst>
            <pc:docMk/>
            <pc:sldMk cId="2364019633" sldId="280"/>
            <ac:picMk id="15" creationId="{C1E97AE4-1ACF-0C00-4CA6-68AA6FF9B910}"/>
          </ac:picMkLst>
        </pc:picChg>
        <pc:picChg chg="del">
          <ac:chgData name="Nizamudheen" userId="a4881bcb-6c30-427b-8601-960e2ff6c945" providerId="ADAL" clId="{54CF5FFE-D273-4707-8539-B4AF7AC1DEFB}" dt="2025-02-17T06:31:14.962" v="4937" actId="478"/>
          <ac:picMkLst>
            <pc:docMk/>
            <pc:sldMk cId="2364019633" sldId="280"/>
            <ac:picMk id="17" creationId="{6927FCD0-1C89-C774-AC42-471A43C2E544}"/>
          </ac:picMkLst>
        </pc:picChg>
        <pc:picChg chg="del mod">
          <ac:chgData name="Nizamudheen" userId="a4881bcb-6c30-427b-8601-960e2ff6c945" providerId="ADAL" clId="{54CF5FFE-D273-4707-8539-B4AF7AC1DEFB}" dt="2025-02-17T06:31:18.121" v="4942" actId="478"/>
          <ac:picMkLst>
            <pc:docMk/>
            <pc:sldMk cId="2364019633" sldId="280"/>
            <ac:picMk id="19" creationId="{F53BCCA0-13E5-E679-2AEE-E89030F13191}"/>
          </ac:picMkLst>
        </pc:picChg>
        <pc:picChg chg="del">
          <ac:chgData name="Nizamudheen" userId="a4881bcb-6c30-427b-8601-960e2ff6c945" providerId="ADAL" clId="{54CF5FFE-D273-4707-8539-B4AF7AC1DEFB}" dt="2025-02-17T06:31:19.480" v="4944" actId="478"/>
          <ac:picMkLst>
            <pc:docMk/>
            <pc:sldMk cId="2364019633" sldId="280"/>
            <ac:picMk id="31" creationId="{70686F96-10C6-2B22-815D-C1350493D845}"/>
          </ac:picMkLst>
        </pc:picChg>
        <pc:picChg chg="del">
          <ac:chgData name="Nizamudheen" userId="a4881bcb-6c30-427b-8601-960e2ff6c945" providerId="ADAL" clId="{54CF5FFE-D273-4707-8539-B4AF7AC1DEFB}" dt="2025-02-17T06:31:16.305" v="4939" actId="478"/>
          <ac:picMkLst>
            <pc:docMk/>
            <pc:sldMk cId="2364019633" sldId="280"/>
            <ac:picMk id="37" creationId="{41B523A6-7C37-FDE0-72BC-0ED0D1456CFF}"/>
          </ac:picMkLst>
        </pc:picChg>
        <pc:picChg chg="mod">
          <ac:chgData name="Nizamudheen" userId="a4881bcb-6c30-427b-8601-960e2ff6c945" providerId="ADAL" clId="{54CF5FFE-D273-4707-8539-B4AF7AC1DEFB}" dt="2025-02-12T05:29:13.411" v="4740" actId="1076"/>
          <ac:picMkLst>
            <pc:docMk/>
            <pc:sldMk cId="2364019633" sldId="280"/>
            <ac:picMk id="56" creationId="{36DD7D42-EADF-FE71-3837-AE611AB2F4AF}"/>
          </ac:picMkLst>
        </pc:picChg>
        <pc:picChg chg="mod">
          <ac:chgData name="Nizamudheen" userId="a4881bcb-6c30-427b-8601-960e2ff6c945" providerId="ADAL" clId="{54CF5FFE-D273-4707-8539-B4AF7AC1DEFB}" dt="2025-02-11T06:44:23.816" v="2358" actId="1076"/>
          <ac:picMkLst>
            <pc:docMk/>
            <pc:sldMk cId="2364019633" sldId="280"/>
            <ac:picMk id="57" creationId="{3B58031E-B0B9-7F0C-15DD-1BE8285C7968}"/>
          </ac:picMkLst>
        </pc:picChg>
        <pc:picChg chg="mod">
          <ac:chgData name="Nizamudheen" userId="a4881bcb-6c30-427b-8601-960e2ff6c945" providerId="ADAL" clId="{54CF5FFE-D273-4707-8539-B4AF7AC1DEFB}" dt="2025-02-11T06:44:27.297" v="2361" actId="1076"/>
          <ac:picMkLst>
            <pc:docMk/>
            <pc:sldMk cId="2364019633" sldId="280"/>
            <ac:picMk id="58" creationId="{8ECA1DB9-DDB6-41FC-178F-0C5A5AAEBC6D}"/>
          </ac:picMkLst>
        </pc:picChg>
        <pc:picChg chg="mod">
          <ac:chgData name="Nizamudheen" userId="a4881bcb-6c30-427b-8601-960e2ff6c945" providerId="ADAL" clId="{54CF5FFE-D273-4707-8539-B4AF7AC1DEFB}" dt="2025-02-12T05:28:57.788" v="4732" actId="1076"/>
          <ac:picMkLst>
            <pc:docMk/>
            <pc:sldMk cId="2364019633" sldId="280"/>
            <ac:picMk id="59" creationId="{64988B77-9721-29EE-553C-28ACC5E0EFDC}"/>
          </ac:picMkLst>
        </pc:picChg>
        <pc:picChg chg="mod">
          <ac:chgData name="Nizamudheen" userId="a4881bcb-6c30-427b-8601-960e2ff6c945" providerId="ADAL" clId="{54CF5FFE-D273-4707-8539-B4AF7AC1DEFB}" dt="2025-02-11T06:40:16.576" v="2327" actId="1076"/>
          <ac:picMkLst>
            <pc:docMk/>
            <pc:sldMk cId="2364019633" sldId="280"/>
            <ac:picMk id="60" creationId="{965CD84B-A90B-C463-A756-5FE61B2AEB0F}"/>
          </ac:picMkLst>
        </pc:picChg>
        <pc:picChg chg="mod">
          <ac:chgData name="Nizamudheen" userId="a4881bcb-6c30-427b-8601-960e2ff6c945" providerId="ADAL" clId="{54CF5FFE-D273-4707-8539-B4AF7AC1DEFB}" dt="2025-02-12T05:29:10.092" v="4738" actId="1076"/>
          <ac:picMkLst>
            <pc:docMk/>
            <pc:sldMk cId="2364019633" sldId="280"/>
            <ac:picMk id="61" creationId="{269D0E76-93DE-B336-5BA5-211696345949}"/>
          </ac:picMkLst>
        </pc:picChg>
        <pc:picChg chg="mod">
          <ac:chgData name="Nizamudheen" userId="a4881bcb-6c30-427b-8601-960e2ff6c945" providerId="ADAL" clId="{54CF5FFE-D273-4707-8539-B4AF7AC1DEFB}" dt="2025-02-12T05:29:05.748" v="4736" actId="1076"/>
          <ac:picMkLst>
            <pc:docMk/>
            <pc:sldMk cId="2364019633" sldId="280"/>
            <ac:picMk id="64" creationId="{55379A17-9E4E-66B9-0F45-353FA49D4482}"/>
          </ac:picMkLst>
        </pc:picChg>
        <pc:picChg chg="mod">
          <ac:chgData name="Nizamudheen" userId="a4881bcb-6c30-427b-8601-960e2ff6c945" providerId="ADAL" clId="{54CF5FFE-D273-4707-8539-B4AF7AC1DEFB}" dt="2025-02-11T06:44:29.328" v="2362" actId="1076"/>
          <ac:picMkLst>
            <pc:docMk/>
            <pc:sldMk cId="2364019633" sldId="280"/>
            <ac:picMk id="67" creationId="{4CB8DEDE-541A-FE90-933B-9362FA723128}"/>
          </ac:picMkLst>
        </pc:picChg>
        <pc:picChg chg="mod">
          <ac:chgData name="Nizamudheen" userId="a4881bcb-6c30-427b-8601-960e2ff6c945" providerId="ADAL" clId="{54CF5FFE-D273-4707-8539-B4AF7AC1DEFB}" dt="2025-02-12T05:28:55.172" v="4730" actId="1076"/>
          <ac:picMkLst>
            <pc:docMk/>
            <pc:sldMk cId="2364019633" sldId="280"/>
            <ac:picMk id="72" creationId="{9EFA007A-5788-083C-3FF3-1A74702A5FFC}"/>
          </ac:picMkLst>
        </pc:picChg>
        <pc:picChg chg="mod">
          <ac:chgData name="Nizamudheen" userId="a4881bcb-6c30-427b-8601-960e2ff6c945" providerId="ADAL" clId="{54CF5FFE-D273-4707-8539-B4AF7AC1DEFB}" dt="2025-02-12T05:28:53.652" v="4729" actId="1076"/>
          <ac:picMkLst>
            <pc:docMk/>
            <pc:sldMk cId="2364019633" sldId="280"/>
            <ac:picMk id="73" creationId="{2827E4C6-5B91-C0B1-CD1D-FA56A93F0863}"/>
          </ac:picMkLst>
        </pc:picChg>
        <pc:picChg chg="mod">
          <ac:chgData name="Nizamudheen" userId="a4881bcb-6c30-427b-8601-960e2ff6c945" providerId="ADAL" clId="{54CF5FFE-D273-4707-8539-B4AF7AC1DEFB}" dt="2025-02-11T06:44:04.256" v="2350" actId="1076"/>
          <ac:picMkLst>
            <pc:docMk/>
            <pc:sldMk cId="2364019633" sldId="280"/>
            <ac:picMk id="83" creationId="{8DD9C0CA-5A29-BC8B-7B1C-E5F5E0278562}"/>
          </ac:picMkLst>
        </pc:picChg>
        <pc:picChg chg="add mod">
          <ac:chgData name="Nizamudheen" userId="a4881bcb-6c30-427b-8601-960e2ff6c945" providerId="ADAL" clId="{54CF5FFE-D273-4707-8539-B4AF7AC1DEFB}" dt="2025-02-11T06:50:22.156" v="2431" actId="164"/>
          <ac:picMkLst>
            <pc:docMk/>
            <pc:sldMk cId="2364019633" sldId="280"/>
            <ac:picMk id="115" creationId="{CCDD1FD5-D7EB-42F6-4EAD-CEC77FEBC271}"/>
          </ac:picMkLst>
        </pc:picChg>
        <pc:picChg chg="add mod">
          <ac:chgData name="Nizamudheen" userId="a4881bcb-6c30-427b-8601-960e2ff6c945" providerId="ADAL" clId="{54CF5FFE-D273-4707-8539-B4AF7AC1DEFB}" dt="2025-02-11T06:50:22.156" v="2431" actId="164"/>
          <ac:picMkLst>
            <pc:docMk/>
            <pc:sldMk cId="2364019633" sldId="280"/>
            <ac:picMk id="116" creationId="{94D090A7-9782-009F-72BE-1736AE5DCEC0}"/>
          </ac:picMkLst>
        </pc:picChg>
        <pc:picChg chg="add mod">
          <ac:chgData name="Nizamudheen" userId="a4881bcb-6c30-427b-8601-960e2ff6c945" providerId="ADAL" clId="{54CF5FFE-D273-4707-8539-B4AF7AC1DEFB}" dt="2025-02-11T06:50:22.156" v="2431" actId="164"/>
          <ac:picMkLst>
            <pc:docMk/>
            <pc:sldMk cId="2364019633" sldId="280"/>
            <ac:picMk id="117" creationId="{6D36DE49-B021-4AC7-0C5E-ADCAA50E8C7F}"/>
          </ac:picMkLst>
        </pc:picChg>
        <pc:picChg chg="add mod">
          <ac:chgData name="Nizamudheen" userId="a4881bcb-6c30-427b-8601-960e2ff6c945" providerId="ADAL" clId="{54CF5FFE-D273-4707-8539-B4AF7AC1DEFB}" dt="2025-02-11T06:50:22.156" v="2431" actId="164"/>
          <ac:picMkLst>
            <pc:docMk/>
            <pc:sldMk cId="2364019633" sldId="280"/>
            <ac:picMk id="120" creationId="{2E4DFB29-BE65-FF62-1E6B-9D8D0595F716}"/>
          </ac:picMkLst>
        </pc:picChg>
        <pc:picChg chg="add mod">
          <ac:chgData name="Nizamudheen" userId="a4881bcb-6c30-427b-8601-960e2ff6c945" providerId="ADAL" clId="{54CF5FFE-D273-4707-8539-B4AF7AC1DEFB}" dt="2025-02-11T06:50:22.156" v="2431" actId="164"/>
          <ac:picMkLst>
            <pc:docMk/>
            <pc:sldMk cId="2364019633" sldId="280"/>
            <ac:picMk id="121" creationId="{62CEE517-30F5-5613-A4E0-273F3466F2BB}"/>
          </ac:picMkLst>
        </pc:picChg>
        <pc:picChg chg="mod">
          <ac:chgData name="Nizamudheen" userId="a4881bcb-6c30-427b-8601-960e2ff6c945" providerId="ADAL" clId="{54CF5FFE-D273-4707-8539-B4AF7AC1DEFB}" dt="2025-02-11T06:51:25.866" v="2446" actId="571"/>
          <ac:picMkLst>
            <pc:docMk/>
            <pc:sldMk cId="2364019633" sldId="280"/>
            <ac:picMk id="124" creationId="{33B715B6-6672-271E-1CED-9D7B34EB5F05}"/>
          </ac:picMkLst>
        </pc:picChg>
        <pc:picChg chg="mod">
          <ac:chgData name="Nizamudheen" userId="a4881bcb-6c30-427b-8601-960e2ff6c945" providerId="ADAL" clId="{54CF5FFE-D273-4707-8539-B4AF7AC1DEFB}" dt="2025-02-11T06:51:25.866" v="2446" actId="571"/>
          <ac:picMkLst>
            <pc:docMk/>
            <pc:sldMk cId="2364019633" sldId="280"/>
            <ac:picMk id="125" creationId="{A6D44EC4-F959-AC8A-0F9E-F8E91A900808}"/>
          </ac:picMkLst>
        </pc:picChg>
        <pc:picChg chg="mod">
          <ac:chgData name="Nizamudheen" userId="a4881bcb-6c30-427b-8601-960e2ff6c945" providerId="ADAL" clId="{54CF5FFE-D273-4707-8539-B4AF7AC1DEFB}" dt="2025-02-11T06:51:25.866" v="2446" actId="571"/>
          <ac:picMkLst>
            <pc:docMk/>
            <pc:sldMk cId="2364019633" sldId="280"/>
            <ac:picMk id="126" creationId="{236D350A-1E86-549F-BE50-1F68A1370B5E}"/>
          </ac:picMkLst>
        </pc:picChg>
        <pc:picChg chg="mod">
          <ac:chgData name="Nizamudheen" userId="a4881bcb-6c30-427b-8601-960e2ff6c945" providerId="ADAL" clId="{54CF5FFE-D273-4707-8539-B4AF7AC1DEFB}" dt="2025-02-11T06:51:25.866" v="2446" actId="571"/>
          <ac:picMkLst>
            <pc:docMk/>
            <pc:sldMk cId="2364019633" sldId="280"/>
            <ac:picMk id="127" creationId="{B4450B3A-2EDE-0868-69BB-B5665DE94E61}"/>
          </ac:picMkLst>
        </pc:picChg>
        <pc:picChg chg="mod">
          <ac:chgData name="Nizamudheen" userId="a4881bcb-6c30-427b-8601-960e2ff6c945" providerId="ADAL" clId="{54CF5FFE-D273-4707-8539-B4AF7AC1DEFB}" dt="2025-02-11T06:51:25.866" v="2446" actId="571"/>
          <ac:picMkLst>
            <pc:docMk/>
            <pc:sldMk cId="2364019633" sldId="280"/>
            <ac:picMk id="128" creationId="{725957BF-8195-BC7A-8408-5BCF435B552C}"/>
          </ac:picMkLst>
        </pc:picChg>
        <pc:picChg chg="add mod modCrop">
          <ac:chgData name="Nizamudheen" userId="a4881bcb-6c30-427b-8601-960e2ff6c945" providerId="ADAL" clId="{54CF5FFE-D273-4707-8539-B4AF7AC1DEFB}" dt="2025-02-17T06:35:08.586" v="5028" actId="208"/>
          <ac:picMkLst>
            <pc:docMk/>
            <pc:sldMk cId="2364019633" sldId="280"/>
            <ac:picMk id="134" creationId="{07B957D3-C0DB-75A2-581D-7BAAE439D01D}"/>
          </ac:picMkLst>
        </pc:picChg>
        <pc:picChg chg="add mod modCrop">
          <ac:chgData name="Nizamudheen" userId="a4881bcb-6c30-427b-8601-960e2ff6c945" providerId="ADAL" clId="{54CF5FFE-D273-4707-8539-B4AF7AC1DEFB}" dt="2025-02-17T06:35:08.586" v="5028" actId="208"/>
          <ac:picMkLst>
            <pc:docMk/>
            <pc:sldMk cId="2364019633" sldId="280"/>
            <ac:picMk id="136" creationId="{D5A8A00D-AB3D-23D7-0B1E-F2E2E53DCCC3}"/>
          </ac:picMkLst>
        </pc:picChg>
      </pc:sldChg>
      <pc:sldChg chg="addSp delSp modSp add mod setBg modClrScheme chgLayout">
        <pc:chgData name="Nizamudheen" userId="a4881bcb-6c30-427b-8601-960e2ff6c945" providerId="ADAL" clId="{54CF5FFE-D273-4707-8539-B4AF7AC1DEFB}" dt="2025-02-17T06:45:10.984" v="5145"/>
        <pc:sldMkLst>
          <pc:docMk/>
          <pc:sldMk cId="850870972" sldId="281"/>
        </pc:sldMkLst>
        <pc:spChg chg="add mod">
          <ac:chgData name="Nizamudheen" userId="a4881bcb-6c30-427b-8601-960e2ff6c945" providerId="ADAL" clId="{54CF5FFE-D273-4707-8539-B4AF7AC1DEFB}" dt="2025-02-11T07:01:17.107" v="2483" actId="164"/>
          <ac:spMkLst>
            <pc:docMk/>
            <pc:sldMk cId="850870972" sldId="281"/>
            <ac:spMk id="3" creationId="{2B2A875A-F246-B56F-FDA1-B1A7AA1AA743}"/>
          </ac:spMkLst>
        </pc:spChg>
        <pc:spChg chg="add mod">
          <ac:chgData name="Nizamudheen" userId="a4881bcb-6c30-427b-8601-960e2ff6c945" providerId="ADAL" clId="{54CF5FFE-D273-4707-8539-B4AF7AC1DEFB}" dt="2025-02-11T07:01:17.107" v="2483" actId="164"/>
          <ac:spMkLst>
            <pc:docMk/>
            <pc:sldMk cId="850870972" sldId="281"/>
            <ac:spMk id="5" creationId="{70BAC989-381A-CBBA-C349-9409F28C5A08}"/>
          </ac:spMkLst>
        </pc:spChg>
        <pc:spChg chg="add mod ord topLvl">
          <ac:chgData name="Nizamudheen" userId="a4881bcb-6c30-427b-8601-960e2ff6c945" providerId="ADAL" clId="{54CF5FFE-D273-4707-8539-B4AF7AC1DEFB}" dt="2025-02-11T10:14:05.347" v="3202" actId="12789"/>
          <ac:spMkLst>
            <pc:docMk/>
            <pc:sldMk cId="850870972" sldId="281"/>
            <ac:spMk id="13" creationId="{74B855B3-601C-8936-337F-4395EFF41894}"/>
          </ac:spMkLst>
        </pc:spChg>
        <pc:spChg chg="mod topLvl">
          <ac:chgData name="Nizamudheen" userId="a4881bcb-6c30-427b-8601-960e2ff6c945" providerId="ADAL" clId="{54CF5FFE-D273-4707-8539-B4AF7AC1DEFB}" dt="2025-02-11T10:14:17.083" v="3204" actId="12789"/>
          <ac:spMkLst>
            <pc:docMk/>
            <pc:sldMk cId="850870972" sldId="281"/>
            <ac:spMk id="24" creationId="{C3DD997D-56D8-BF06-903D-37E5657D9575}"/>
          </ac:spMkLst>
        </pc:spChg>
        <pc:spChg chg="add mod topLvl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27" creationId="{830722A9-B49E-F24C-3371-B7825129ACEB}"/>
          </ac:spMkLst>
        </pc:spChg>
        <pc:spChg chg="add mod topLvl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28" creationId="{6BB64C2D-C51B-521E-40F3-A365FB8CF3BA}"/>
          </ac:spMkLst>
        </pc:spChg>
        <pc:spChg chg="mod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30" creationId="{3E535516-07D8-E09A-5446-98B275DA9346}"/>
          </ac:spMkLst>
        </pc:spChg>
        <pc:spChg chg="mod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32" creationId="{00026C83-7C55-26A0-FFA2-4258F60D1490}"/>
          </ac:spMkLst>
        </pc:spChg>
        <pc:spChg chg="add mod topLvl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33" creationId="{4770F9E7-8A11-E524-186F-DB3ABB43DF7A}"/>
          </ac:spMkLst>
        </pc:spChg>
        <pc:spChg chg="add mod topLvl">
          <ac:chgData name="Nizamudheen" userId="a4881bcb-6c30-427b-8601-960e2ff6c945" providerId="ADAL" clId="{54CF5FFE-D273-4707-8539-B4AF7AC1DEFB}" dt="2025-02-11T11:08:00.194" v="3513" actId="165"/>
          <ac:spMkLst>
            <pc:docMk/>
            <pc:sldMk cId="850870972" sldId="281"/>
            <ac:spMk id="35" creationId="{5115D73C-82F6-23DB-B593-F270BA72561F}"/>
          </ac:spMkLst>
        </pc:spChg>
        <pc:spChg chg="mod">
          <ac:chgData name="Nizamudheen" userId="a4881bcb-6c30-427b-8601-960e2ff6c945" providerId="ADAL" clId="{54CF5FFE-D273-4707-8539-B4AF7AC1DEFB}" dt="2025-02-11T10:16:45.735" v="3215" actId="20577"/>
          <ac:spMkLst>
            <pc:docMk/>
            <pc:sldMk cId="850870972" sldId="281"/>
            <ac:spMk id="51" creationId="{668EF5F7-0CAB-F7A1-B029-10678861DE20}"/>
          </ac:spMkLst>
        </pc:spChg>
        <pc:spChg chg="mod">
          <ac:chgData name="Nizamudheen" userId="a4881bcb-6c30-427b-8601-960e2ff6c945" providerId="ADAL" clId="{54CF5FFE-D273-4707-8539-B4AF7AC1DEFB}" dt="2025-02-11T10:17:10.029" v="3218" actId="14100"/>
          <ac:spMkLst>
            <pc:docMk/>
            <pc:sldMk cId="850870972" sldId="281"/>
            <ac:spMk id="52" creationId="{DEA7CBDA-6801-FAD5-B33D-E3D8BD2C8D1B}"/>
          </ac:spMkLst>
        </pc:spChg>
        <pc:spChg chg="mod">
          <ac:chgData name="Nizamudheen" userId="a4881bcb-6c30-427b-8601-960e2ff6c945" providerId="ADAL" clId="{54CF5FFE-D273-4707-8539-B4AF7AC1DEFB}" dt="2025-02-11T10:14:13.222" v="3203" actId="571"/>
          <ac:spMkLst>
            <pc:docMk/>
            <pc:sldMk cId="850870972" sldId="281"/>
            <ac:spMk id="54" creationId="{0E19AAB0-BBEA-AFC4-5185-6CDC9B20ED98}"/>
          </ac:spMkLst>
        </pc:spChg>
        <pc:spChg chg="mod">
          <ac:chgData name="Nizamudheen" userId="a4881bcb-6c30-427b-8601-960e2ff6c945" providerId="ADAL" clId="{54CF5FFE-D273-4707-8539-B4AF7AC1DEFB}" dt="2025-02-11T10:14:13.222" v="3203" actId="571"/>
          <ac:spMkLst>
            <pc:docMk/>
            <pc:sldMk cId="850870972" sldId="281"/>
            <ac:spMk id="55" creationId="{CEB92D5F-94E9-0882-9397-DC8B5FFC8FF6}"/>
          </ac:spMkLst>
        </pc:spChg>
        <pc:spChg chg="del">
          <ac:chgData name="Nizamudheen" userId="a4881bcb-6c30-427b-8601-960e2ff6c945" providerId="ADAL" clId="{54CF5FFE-D273-4707-8539-B4AF7AC1DEFB}" dt="2025-02-17T06:31:24.107" v="4948" actId="478"/>
          <ac:spMkLst>
            <pc:docMk/>
            <pc:sldMk cId="850870972" sldId="281"/>
            <ac:spMk id="62" creationId="{9D217EA5-56B8-D78F-96CD-9E46114D0ECD}"/>
          </ac:spMkLst>
        </pc:spChg>
        <pc:spChg chg="mod">
          <ac:chgData name="Nizamudheen" userId="a4881bcb-6c30-427b-8601-960e2ff6c945" providerId="ADAL" clId="{54CF5FFE-D273-4707-8539-B4AF7AC1DEFB}" dt="2025-02-11T10:14:13.222" v="3203" actId="571"/>
          <ac:spMkLst>
            <pc:docMk/>
            <pc:sldMk cId="850870972" sldId="281"/>
            <ac:spMk id="71" creationId="{687F7B44-5236-AFD5-C21C-78ED93621B2C}"/>
          </ac:spMkLst>
        </pc:spChg>
        <pc:spChg chg="mod">
          <ac:chgData name="Nizamudheen" userId="a4881bcb-6c30-427b-8601-960e2ff6c945" providerId="ADAL" clId="{54CF5FFE-D273-4707-8539-B4AF7AC1DEFB}" dt="2025-02-11T10:16:57.931" v="3216"/>
          <ac:spMkLst>
            <pc:docMk/>
            <pc:sldMk cId="850870972" sldId="281"/>
            <ac:spMk id="74" creationId="{14BF916B-3E1A-DB0E-8B3A-C2798E0B06F7}"/>
          </ac:spMkLst>
        </pc:spChg>
        <pc:grpChg chg="add mod">
          <ac:chgData name="Nizamudheen" userId="a4881bcb-6c30-427b-8601-960e2ff6c945" providerId="ADAL" clId="{54CF5FFE-D273-4707-8539-B4AF7AC1DEFB}" dt="2025-02-11T07:06:41.103" v="2515" actId="12789"/>
          <ac:grpSpMkLst>
            <pc:docMk/>
            <pc:sldMk cId="850870972" sldId="281"/>
            <ac:grpSpMk id="8" creationId="{4B40578E-2038-7EE2-5BE9-E1AAC0ECEEF9}"/>
          </ac:grpSpMkLst>
        </pc:grpChg>
        <pc:grpChg chg="mod">
          <ac:chgData name="Nizamudheen" userId="a4881bcb-6c30-427b-8601-960e2ff6c945" providerId="ADAL" clId="{54CF5FFE-D273-4707-8539-B4AF7AC1DEFB}" dt="2025-02-11T10:13:46.386" v="3197" actId="164"/>
          <ac:grpSpMkLst>
            <pc:docMk/>
            <pc:sldMk cId="850870972" sldId="281"/>
            <ac:grpSpMk id="29" creationId="{2B6360D6-969E-6E81-2331-0CE17C6BE1DC}"/>
          </ac:grpSpMkLst>
        </pc:grpChg>
        <pc:grpChg chg="mod">
          <ac:chgData name="Nizamudheen" userId="a4881bcb-6c30-427b-8601-960e2ff6c945" providerId="ADAL" clId="{54CF5FFE-D273-4707-8539-B4AF7AC1DEFB}" dt="2025-02-11T10:13:46.386" v="3197" actId="164"/>
          <ac:grpSpMkLst>
            <pc:docMk/>
            <pc:sldMk cId="850870972" sldId="281"/>
            <ac:grpSpMk id="38" creationId="{9DBFBBB0-FD57-B897-41C1-E9B4EBDBE94E}"/>
          </ac:grpSpMkLst>
        </pc:grpChg>
        <pc:grpChg chg="mod">
          <ac:chgData name="Nizamudheen" userId="a4881bcb-6c30-427b-8601-960e2ff6c945" providerId="ADAL" clId="{54CF5FFE-D273-4707-8539-B4AF7AC1DEFB}" dt="2025-02-11T10:23:42.664" v="3245" actId="1035"/>
          <ac:grpSpMkLst>
            <pc:docMk/>
            <pc:sldMk cId="850870972" sldId="281"/>
            <ac:grpSpMk id="50" creationId="{AEA1571E-D6F7-B27C-6D3E-DCAE8C5C67CC}"/>
          </ac:grpSpMkLst>
        </pc:grpChg>
        <pc:picChg chg="del">
          <ac:chgData name="Nizamudheen" userId="a4881bcb-6c30-427b-8601-960e2ff6c945" providerId="ADAL" clId="{54CF5FFE-D273-4707-8539-B4AF7AC1DEFB}" dt="2025-02-17T06:31:27.858" v="4954" actId="478"/>
          <ac:picMkLst>
            <pc:docMk/>
            <pc:sldMk cId="850870972" sldId="281"/>
            <ac:picMk id="4" creationId="{5A38B1EE-D993-0DF2-4CD8-90D3698393AA}"/>
          </ac:picMkLst>
        </pc:picChg>
        <pc:picChg chg="del">
          <ac:chgData name="Nizamudheen" userId="a4881bcb-6c30-427b-8601-960e2ff6c945" providerId="ADAL" clId="{54CF5FFE-D273-4707-8539-B4AF7AC1DEFB}" dt="2025-02-17T06:31:22.922" v="4945" actId="478"/>
          <ac:picMkLst>
            <pc:docMk/>
            <pc:sldMk cId="850870972" sldId="281"/>
            <ac:picMk id="6" creationId="{AA632A38-2391-23EC-1F89-6121ACCCDF7D}"/>
          </ac:picMkLst>
        </pc:picChg>
        <pc:picChg chg="del">
          <ac:chgData name="Nizamudheen" userId="a4881bcb-6c30-427b-8601-960e2ff6c945" providerId="ADAL" clId="{54CF5FFE-D273-4707-8539-B4AF7AC1DEFB}" dt="2025-02-17T06:31:26.481" v="4951" actId="478"/>
          <ac:picMkLst>
            <pc:docMk/>
            <pc:sldMk cId="850870972" sldId="281"/>
            <ac:picMk id="7" creationId="{203E2A4C-91FA-0DA4-A5DB-C4A025F9DCEF}"/>
          </ac:picMkLst>
        </pc:picChg>
        <pc:picChg chg="del">
          <ac:chgData name="Nizamudheen" userId="a4881bcb-6c30-427b-8601-960e2ff6c945" providerId="ADAL" clId="{54CF5FFE-D273-4707-8539-B4AF7AC1DEFB}" dt="2025-02-17T06:31:26.875" v="4952" actId="478"/>
          <ac:picMkLst>
            <pc:docMk/>
            <pc:sldMk cId="850870972" sldId="281"/>
            <ac:picMk id="9" creationId="{7AA5ACA5-0941-072E-BCF9-27F5D15B3BC3}"/>
          </ac:picMkLst>
        </pc:picChg>
        <pc:picChg chg="del">
          <ac:chgData name="Nizamudheen" userId="a4881bcb-6c30-427b-8601-960e2ff6c945" providerId="ADAL" clId="{54CF5FFE-D273-4707-8539-B4AF7AC1DEFB}" dt="2025-02-17T06:31:23.312" v="4946" actId="478"/>
          <ac:picMkLst>
            <pc:docMk/>
            <pc:sldMk cId="850870972" sldId="281"/>
            <ac:picMk id="11" creationId="{82C58936-FB30-CAE8-936D-011E8D62780E}"/>
          </ac:picMkLst>
        </pc:picChg>
        <pc:picChg chg="del">
          <ac:chgData name="Nizamudheen" userId="a4881bcb-6c30-427b-8601-960e2ff6c945" providerId="ADAL" clId="{54CF5FFE-D273-4707-8539-B4AF7AC1DEFB}" dt="2025-02-17T06:31:23.689" v="4947" actId="478"/>
          <ac:picMkLst>
            <pc:docMk/>
            <pc:sldMk cId="850870972" sldId="281"/>
            <ac:picMk id="15" creationId="{2225D448-138B-3201-7EBB-A07E09B7B472}"/>
          </ac:picMkLst>
        </pc:picChg>
        <pc:picChg chg="del mod">
          <ac:chgData name="Nizamudheen" userId="a4881bcb-6c30-427b-8601-960e2ff6c945" providerId="ADAL" clId="{54CF5FFE-D273-4707-8539-B4AF7AC1DEFB}" dt="2025-02-17T06:31:26.002" v="4950" actId="478"/>
          <ac:picMkLst>
            <pc:docMk/>
            <pc:sldMk cId="850870972" sldId="281"/>
            <ac:picMk id="17" creationId="{FB0678DD-B9C0-5CED-7AF6-EC15444A8141}"/>
          </ac:picMkLst>
        </pc:picChg>
        <pc:picChg chg="del">
          <ac:chgData name="Nizamudheen" userId="a4881bcb-6c30-427b-8601-960e2ff6c945" providerId="ADAL" clId="{54CF5FFE-D273-4707-8539-B4AF7AC1DEFB}" dt="2025-02-17T06:31:28.481" v="4955" actId="478"/>
          <ac:picMkLst>
            <pc:docMk/>
            <pc:sldMk cId="850870972" sldId="281"/>
            <ac:picMk id="19" creationId="{5347481F-BCE4-8A36-12DE-5E573AE3C160}"/>
          </ac:picMkLst>
        </pc:picChg>
        <pc:picChg chg="del">
          <ac:chgData name="Nizamudheen" userId="a4881bcb-6c30-427b-8601-960e2ff6c945" providerId="ADAL" clId="{54CF5FFE-D273-4707-8539-B4AF7AC1DEFB}" dt="2025-02-17T06:31:29.384" v="4956" actId="478"/>
          <ac:picMkLst>
            <pc:docMk/>
            <pc:sldMk cId="850870972" sldId="281"/>
            <ac:picMk id="31" creationId="{4C23EB9D-94B5-6755-FAE6-1D51407922A1}"/>
          </ac:picMkLst>
        </pc:picChg>
        <pc:picChg chg="del">
          <ac:chgData name="Nizamudheen" userId="a4881bcb-6c30-427b-8601-960e2ff6c945" providerId="ADAL" clId="{54CF5FFE-D273-4707-8539-B4AF7AC1DEFB}" dt="2025-02-17T06:31:27.265" v="4953" actId="478"/>
          <ac:picMkLst>
            <pc:docMk/>
            <pc:sldMk cId="850870972" sldId="281"/>
            <ac:picMk id="37" creationId="{8CD84163-CDD9-E9AA-078C-0373E1D839A4}"/>
          </ac:picMkLst>
        </pc:picChg>
        <pc:picChg chg="mod">
          <ac:chgData name="Nizamudheen" userId="a4881bcb-6c30-427b-8601-960e2ff6c945" providerId="ADAL" clId="{54CF5FFE-D273-4707-8539-B4AF7AC1DEFB}" dt="2025-02-11T11:08:00.194" v="3513" actId="165"/>
          <ac:picMkLst>
            <pc:docMk/>
            <pc:sldMk cId="850870972" sldId="281"/>
            <ac:picMk id="42" creationId="{2BB322EE-0F9C-4398-74D7-1E26C5E20EE7}"/>
          </ac:picMkLst>
        </pc:picChg>
        <pc:picChg chg="mod">
          <ac:chgData name="Nizamudheen" userId="a4881bcb-6c30-427b-8601-960e2ff6c945" providerId="ADAL" clId="{54CF5FFE-D273-4707-8539-B4AF7AC1DEFB}" dt="2025-02-11T11:08:00.194" v="3513" actId="165"/>
          <ac:picMkLst>
            <pc:docMk/>
            <pc:sldMk cId="850870972" sldId="281"/>
            <ac:picMk id="44" creationId="{A302CE82-A0DA-AC12-7BAC-C2B0D7A51059}"/>
          </ac:picMkLst>
        </pc:picChg>
        <pc:picChg chg="mod">
          <ac:chgData name="Nizamudheen" userId="a4881bcb-6c30-427b-8601-960e2ff6c945" providerId="ADAL" clId="{54CF5FFE-D273-4707-8539-B4AF7AC1DEFB}" dt="2025-02-11T11:08:00.194" v="3513" actId="165"/>
          <ac:picMkLst>
            <pc:docMk/>
            <pc:sldMk cId="850870972" sldId="281"/>
            <ac:picMk id="47" creationId="{588D556A-ED9E-21E5-6E84-4BBC3C7D43DA}"/>
          </ac:picMkLst>
        </pc:picChg>
        <pc:picChg chg="mod">
          <ac:chgData name="Nizamudheen" userId="a4881bcb-6c30-427b-8601-960e2ff6c945" providerId="ADAL" clId="{54CF5FFE-D273-4707-8539-B4AF7AC1DEFB}" dt="2025-02-11T11:08:00.194" v="3513" actId="165"/>
          <ac:picMkLst>
            <pc:docMk/>
            <pc:sldMk cId="850870972" sldId="281"/>
            <ac:picMk id="48" creationId="{5ADCD85A-D9E2-A62C-654B-F4D2A340132A}"/>
          </ac:picMkLst>
        </pc:picChg>
        <pc:picChg chg="mod">
          <ac:chgData name="Nizamudheen" userId="a4881bcb-6c30-427b-8601-960e2ff6c945" providerId="ADAL" clId="{54CF5FFE-D273-4707-8539-B4AF7AC1DEFB}" dt="2025-02-11T10:23:46.293" v="3247" actId="1076"/>
          <ac:picMkLst>
            <pc:docMk/>
            <pc:sldMk cId="850870972" sldId="281"/>
            <ac:picMk id="57" creationId="{65BAF3EE-42B8-FB62-D1E5-364B0D44E0E8}"/>
          </ac:picMkLst>
        </pc:picChg>
        <pc:picChg chg="mod">
          <ac:chgData name="Nizamudheen" userId="a4881bcb-6c30-427b-8601-960e2ff6c945" providerId="ADAL" clId="{54CF5FFE-D273-4707-8539-B4AF7AC1DEFB}" dt="2025-02-11T10:23:47.789" v="3248" actId="1076"/>
          <ac:picMkLst>
            <pc:docMk/>
            <pc:sldMk cId="850870972" sldId="281"/>
            <ac:picMk id="58" creationId="{297AD103-D6F6-48B6-5D87-2F6A45C71851}"/>
          </ac:picMkLst>
        </pc:picChg>
        <pc:picChg chg="mod">
          <ac:chgData name="Nizamudheen" userId="a4881bcb-6c30-427b-8601-960e2ff6c945" providerId="ADAL" clId="{54CF5FFE-D273-4707-8539-B4AF7AC1DEFB}" dt="2025-02-11T10:23:54.829" v="3253" actId="1076"/>
          <ac:picMkLst>
            <pc:docMk/>
            <pc:sldMk cId="850870972" sldId="281"/>
            <ac:picMk id="59" creationId="{6B380CE6-50E3-52FF-345B-9AAB5B857DFE}"/>
          </ac:picMkLst>
        </pc:picChg>
        <pc:picChg chg="mod">
          <ac:chgData name="Nizamudheen" userId="a4881bcb-6c30-427b-8601-960e2ff6c945" providerId="ADAL" clId="{54CF5FFE-D273-4707-8539-B4AF7AC1DEFB}" dt="2025-02-11T10:12:20.884" v="3176" actId="1076"/>
          <ac:picMkLst>
            <pc:docMk/>
            <pc:sldMk cId="850870972" sldId="281"/>
            <ac:picMk id="60" creationId="{C162CFC3-D0AA-8259-DEFA-6AC32059C674}"/>
          </ac:picMkLst>
        </pc:picChg>
        <pc:picChg chg="mod">
          <ac:chgData name="Nizamudheen" userId="a4881bcb-6c30-427b-8601-960e2ff6c945" providerId="ADAL" clId="{54CF5FFE-D273-4707-8539-B4AF7AC1DEFB}" dt="2025-02-11T10:23:56.173" v="3254" actId="1076"/>
          <ac:picMkLst>
            <pc:docMk/>
            <pc:sldMk cId="850870972" sldId="281"/>
            <ac:picMk id="61" creationId="{3366A869-6531-D545-F3CD-AA84369210A2}"/>
          </ac:picMkLst>
        </pc:picChg>
        <pc:picChg chg="mod">
          <ac:chgData name="Nizamudheen" userId="a4881bcb-6c30-427b-8601-960e2ff6c945" providerId="ADAL" clId="{54CF5FFE-D273-4707-8539-B4AF7AC1DEFB}" dt="2025-02-11T10:23:44.501" v="3246" actId="1076"/>
          <ac:picMkLst>
            <pc:docMk/>
            <pc:sldMk cId="850870972" sldId="281"/>
            <ac:picMk id="64" creationId="{CE8A739D-6367-F6F7-7E64-865471484FD3}"/>
          </ac:picMkLst>
        </pc:picChg>
        <pc:picChg chg="mod">
          <ac:chgData name="Nizamudheen" userId="a4881bcb-6c30-427b-8601-960e2ff6c945" providerId="ADAL" clId="{54CF5FFE-D273-4707-8539-B4AF7AC1DEFB}" dt="2025-02-11T10:14:13.222" v="3203" actId="571"/>
          <ac:picMkLst>
            <pc:docMk/>
            <pc:sldMk cId="850870972" sldId="281"/>
            <ac:picMk id="66" creationId="{C1EB6C44-E142-67EC-A0BA-DE0253FC98E6}"/>
          </ac:picMkLst>
        </pc:picChg>
        <pc:picChg chg="mod">
          <ac:chgData name="Nizamudheen" userId="a4881bcb-6c30-427b-8601-960e2ff6c945" providerId="ADAL" clId="{54CF5FFE-D273-4707-8539-B4AF7AC1DEFB}" dt="2025-02-11T06:56:12.345" v="2454" actId="1076"/>
          <ac:picMkLst>
            <pc:docMk/>
            <pc:sldMk cId="850870972" sldId="281"/>
            <ac:picMk id="67" creationId="{77DF2AAF-C3E9-6B08-5E60-9FD99D9269E4}"/>
          </ac:picMkLst>
        </pc:picChg>
        <pc:picChg chg="mod">
          <ac:chgData name="Nizamudheen" userId="a4881bcb-6c30-427b-8601-960e2ff6c945" providerId="ADAL" clId="{54CF5FFE-D273-4707-8539-B4AF7AC1DEFB}" dt="2025-02-11T10:14:13.222" v="3203" actId="571"/>
          <ac:picMkLst>
            <pc:docMk/>
            <pc:sldMk cId="850870972" sldId="281"/>
            <ac:picMk id="68" creationId="{D90DDD39-CC63-AF71-E04E-E3607F743FE8}"/>
          </ac:picMkLst>
        </pc:picChg>
        <pc:picChg chg="mod">
          <ac:chgData name="Nizamudheen" userId="a4881bcb-6c30-427b-8601-960e2ff6c945" providerId="ADAL" clId="{54CF5FFE-D273-4707-8539-B4AF7AC1DEFB}" dt="2025-02-11T10:14:13.222" v="3203" actId="571"/>
          <ac:picMkLst>
            <pc:docMk/>
            <pc:sldMk cId="850870972" sldId="281"/>
            <ac:picMk id="69" creationId="{192A897C-0A6C-B148-F09F-9349879B1762}"/>
          </ac:picMkLst>
        </pc:picChg>
        <pc:picChg chg="mod">
          <ac:chgData name="Nizamudheen" userId="a4881bcb-6c30-427b-8601-960e2ff6c945" providerId="ADAL" clId="{54CF5FFE-D273-4707-8539-B4AF7AC1DEFB}" dt="2025-02-11T10:14:13.222" v="3203" actId="571"/>
          <ac:picMkLst>
            <pc:docMk/>
            <pc:sldMk cId="850870972" sldId="281"/>
            <ac:picMk id="70" creationId="{EFC39E5C-3E78-3166-6463-3345E66DAB54}"/>
          </ac:picMkLst>
        </pc:picChg>
        <pc:picChg chg="mod">
          <ac:chgData name="Nizamudheen" userId="a4881bcb-6c30-427b-8601-960e2ff6c945" providerId="ADAL" clId="{54CF5FFE-D273-4707-8539-B4AF7AC1DEFB}" dt="2025-02-11T10:23:51.381" v="3250" actId="1076"/>
          <ac:picMkLst>
            <pc:docMk/>
            <pc:sldMk cId="850870972" sldId="281"/>
            <ac:picMk id="72" creationId="{FA3241B2-BBB6-4B2E-B5DA-CF70B0641217}"/>
          </ac:picMkLst>
        </pc:picChg>
        <pc:picChg chg="mod">
          <ac:chgData name="Nizamudheen" userId="a4881bcb-6c30-427b-8601-960e2ff6c945" providerId="ADAL" clId="{54CF5FFE-D273-4707-8539-B4AF7AC1DEFB}" dt="2025-02-11T10:23:59.557" v="3255" actId="1076"/>
          <ac:picMkLst>
            <pc:docMk/>
            <pc:sldMk cId="850870972" sldId="281"/>
            <ac:picMk id="73" creationId="{C1A4D0B4-21A3-8F34-683A-D17A5355F9B3}"/>
          </ac:picMkLst>
        </pc:picChg>
        <pc:picChg chg="mod">
          <ac:chgData name="Nizamudheen" userId="a4881bcb-6c30-427b-8601-960e2ff6c945" providerId="ADAL" clId="{54CF5FFE-D273-4707-8539-B4AF7AC1DEFB}" dt="2025-02-11T10:23:53.885" v="3252" actId="1076"/>
          <ac:picMkLst>
            <pc:docMk/>
            <pc:sldMk cId="850870972" sldId="281"/>
            <ac:picMk id="83" creationId="{ADF9AC5F-E5EC-D07E-4DDF-D7962DDFB2D9}"/>
          </ac:picMkLst>
        </pc:picChg>
        <pc:picChg chg="add mod modCrop">
          <ac:chgData name="Nizamudheen" userId="a4881bcb-6c30-427b-8601-960e2ff6c945" providerId="ADAL" clId="{54CF5FFE-D273-4707-8539-B4AF7AC1DEFB}" dt="2025-02-17T06:35:13.314" v="5033" actId="208"/>
          <ac:picMkLst>
            <pc:docMk/>
            <pc:sldMk cId="850870972" sldId="281"/>
            <ac:picMk id="85" creationId="{F4CC018B-6E0C-3932-D991-2593402DDAF1}"/>
          </ac:picMkLst>
        </pc:picChg>
        <pc:picChg chg="add mod">
          <ac:chgData name="Nizamudheen" userId="a4881bcb-6c30-427b-8601-960e2ff6c945" providerId="ADAL" clId="{54CF5FFE-D273-4707-8539-B4AF7AC1DEFB}" dt="2025-02-17T06:35:11.649" v="5031" actId="208"/>
          <ac:picMkLst>
            <pc:docMk/>
            <pc:sldMk cId="850870972" sldId="281"/>
            <ac:picMk id="91" creationId="{8A0B344E-077F-2B19-84B0-669BB3D3F7C1}"/>
          </ac:picMkLst>
        </pc:picChg>
      </pc:sldChg>
      <pc:sldChg chg="addSp delSp modSp add mod setBg modClrScheme chgLayout">
        <pc:chgData name="Nizamudheen" userId="a4881bcb-6c30-427b-8601-960e2ff6c945" providerId="ADAL" clId="{54CF5FFE-D273-4707-8539-B4AF7AC1DEFB}" dt="2025-02-17T06:47:13.816" v="5151" actId="1038"/>
        <pc:sldMkLst>
          <pc:docMk/>
          <pc:sldMk cId="3932417411" sldId="282"/>
        </pc:sldMkLst>
        <pc:spChg chg="mod topLvl">
          <ac:chgData name="Nizamudheen" userId="a4881bcb-6c30-427b-8601-960e2ff6c945" providerId="ADAL" clId="{54CF5FFE-D273-4707-8539-B4AF7AC1DEFB}" dt="2025-02-17T06:47:02.362" v="5150" actId="12788"/>
          <ac:spMkLst>
            <pc:docMk/>
            <pc:sldMk cId="3932417411" sldId="282"/>
            <ac:spMk id="44" creationId="{B2CEBEE8-8634-FAD4-C214-0196F27DE89D}"/>
          </ac:spMkLst>
        </pc:spChg>
        <pc:spChg chg="mod topLvl">
          <ac:chgData name="Nizamudheen" userId="a4881bcb-6c30-427b-8601-960e2ff6c945" providerId="ADAL" clId="{54CF5FFE-D273-4707-8539-B4AF7AC1DEFB}" dt="2025-02-17T06:46:57.905" v="5149" actId="12789"/>
          <ac:spMkLst>
            <pc:docMk/>
            <pc:sldMk cId="3932417411" sldId="282"/>
            <ac:spMk id="46" creationId="{78AB0123-454A-E7B0-5CC2-9D0D79B99078}"/>
          </ac:spMkLst>
        </pc:spChg>
        <pc:spChg chg="mod topLvl">
          <ac:chgData name="Nizamudheen" userId="a4881bcb-6c30-427b-8601-960e2ff6c945" providerId="ADAL" clId="{54CF5FFE-D273-4707-8539-B4AF7AC1DEFB}" dt="2025-02-17T06:47:13.816" v="5151" actId="1038"/>
          <ac:spMkLst>
            <pc:docMk/>
            <pc:sldMk cId="3932417411" sldId="282"/>
            <ac:spMk id="47" creationId="{CE32C2BF-5D0E-7E18-4E4A-C769C7BE5D2B}"/>
          </ac:spMkLst>
        </pc:spChg>
        <pc:spChg chg="mod topLvl">
          <ac:chgData name="Nizamudheen" userId="a4881bcb-6c30-427b-8601-960e2ff6c945" providerId="ADAL" clId="{54CF5FFE-D273-4707-8539-B4AF7AC1DEFB}" dt="2025-02-17T06:47:02.362" v="5150" actId="12788"/>
          <ac:spMkLst>
            <pc:docMk/>
            <pc:sldMk cId="3932417411" sldId="282"/>
            <ac:spMk id="48" creationId="{519296E0-2582-2D19-5935-69F48D89582D}"/>
          </ac:spMkLst>
        </pc:spChg>
        <pc:spChg chg="del">
          <ac:chgData name="Nizamudheen" userId="a4881bcb-6c30-427b-8601-960e2ff6c945" providerId="ADAL" clId="{54CF5FFE-D273-4707-8539-B4AF7AC1DEFB}" dt="2025-02-17T06:30:40.448" v="4889" actId="478"/>
          <ac:spMkLst>
            <pc:docMk/>
            <pc:sldMk cId="3932417411" sldId="282"/>
            <ac:spMk id="62" creationId="{A99A3EA3-7F90-7AF4-5FA6-4F7B83C18D99}"/>
          </ac:spMkLst>
        </pc:spChg>
        <pc:grpChg chg="add del mod">
          <ac:chgData name="Nizamudheen" userId="a4881bcb-6c30-427b-8601-960e2ff6c945" providerId="ADAL" clId="{54CF5FFE-D273-4707-8539-B4AF7AC1DEFB}" dt="2025-02-17T06:37:09.226" v="5045" actId="165"/>
          <ac:grpSpMkLst>
            <pc:docMk/>
            <pc:sldMk cId="3932417411" sldId="282"/>
            <ac:grpSpMk id="3" creationId="{880C9957-2E5B-A3F5-577F-4E130EFF3811}"/>
          </ac:grpSpMkLst>
        </pc:grpChg>
        <pc:picChg chg="del">
          <ac:chgData name="Nizamudheen" userId="a4881bcb-6c30-427b-8601-960e2ff6c945" providerId="ADAL" clId="{54CF5FFE-D273-4707-8539-B4AF7AC1DEFB}" dt="2025-02-17T06:30:41.667" v="4892" actId="478"/>
          <ac:picMkLst>
            <pc:docMk/>
            <pc:sldMk cId="3932417411" sldId="282"/>
            <ac:picMk id="4" creationId="{3D075285-DD4F-E6E5-B204-12574052EE24}"/>
          </ac:picMkLst>
        </pc:picChg>
        <pc:picChg chg="del">
          <ac:chgData name="Nizamudheen" userId="a4881bcb-6c30-427b-8601-960e2ff6c945" providerId="ADAL" clId="{54CF5FFE-D273-4707-8539-B4AF7AC1DEFB}" dt="2025-02-17T06:30:40.762" v="4890" actId="478"/>
          <ac:picMkLst>
            <pc:docMk/>
            <pc:sldMk cId="3932417411" sldId="282"/>
            <ac:picMk id="6" creationId="{3D74046A-D3FF-E2D3-FBFC-F55D186A1C34}"/>
          </ac:picMkLst>
        </pc:picChg>
        <pc:picChg chg="del">
          <ac:chgData name="Nizamudheen" userId="a4881bcb-6c30-427b-8601-960e2ff6c945" providerId="ADAL" clId="{54CF5FFE-D273-4707-8539-B4AF7AC1DEFB}" dt="2025-02-17T06:30:42.200" v="4893" actId="478"/>
          <ac:picMkLst>
            <pc:docMk/>
            <pc:sldMk cId="3932417411" sldId="282"/>
            <ac:picMk id="7" creationId="{445C9BFC-D08F-54E9-E862-34A1ADA2CA89}"/>
          </ac:picMkLst>
        </pc:picChg>
        <pc:picChg chg="del">
          <ac:chgData name="Nizamudheen" userId="a4881bcb-6c30-427b-8601-960e2ff6c945" providerId="ADAL" clId="{54CF5FFE-D273-4707-8539-B4AF7AC1DEFB}" dt="2025-02-17T06:30:42.601" v="4894" actId="478"/>
          <ac:picMkLst>
            <pc:docMk/>
            <pc:sldMk cId="3932417411" sldId="282"/>
            <ac:picMk id="9" creationId="{FF85FAC8-9F6C-E779-F7B1-842AC8B6D8B8}"/>
          </ac:picMkLst>
        </pc:picChg>
        <pc:picChg chg="del">
          <ac:chgData name="Nizamudheen" userId="a4881bcb-6c30-427b-8601-960e2ff6c945" providerId="ADAL" clId="{54CF5FFE-D273-4707-8539-B4AF7AC1DEFB}" dt="2025-02-17T06:30:41.122" v="4891" actId="478"/>
          <ac:picMkLst>
            <pc:docMk/>
            <pc:sldMk cId="3932417411" sldId="282"/>
            <ac:picMk id="11" creationId="{1A91798F-A7D9-6D40-BEE6-A03358CFA557}"/>
          </ac:picMkLst>
        </pc:picChg>
        <pc:picChg chg="del">
          <ac:chgData name="Nizamudheen" userId="a4881bcb-6c30-427b-8601-960e2ff6c945" providerId="ADAL" clId="{54CF5FFE-D273-4707-8539-B4AF7AC1DEFB}" dt="2025-02-17T06:30:39.770" v="4888" actId="478"/>
          <ac:picMkLst>
            <pc:docMk/>
            <pc:sldMk cId="3932417411" sldId="282"/>
            <ac:picMk id="15" creationId="{5F750CC7-AC05-300F-B323-4D18E3EAD435}"/>
          </ac:picMkLst>
        </pc:picChg>
        <pc:picChg chg="del mod">
          <ac:chgData name="Nizamudheen" userId="a4881bcb-6c30-427b-8601-960e2ff6c945" providerId="ADAL" clId="{54CF5FFE-D273-4707-8539-B4AF7AC1DEFB}" dt="2025-02-17T06:30:43.016" v="4895" actId="478"/>
          <ac:picMkLst>
            <pc:docMk/>
            <pc:sldMk cId="3932417411" sldId="282"/>
            <ac:picMk id="37" creationId="{3177B991-0A52-AF4F-112F-5833841BC3B1}"/>
          </ac:picMkLst>
        </pc:picChg>
        <pc:picChg chg="mod">
          <ac:chgData name="Nizamudheen" userId="a4881bcb-6c30-427b-8601-960e2ff6c945" providerId="ADAL" clId="{54CF5FFE-D273-4707-8539-B4AF7AC1DEFB}" dt="2025-02-11T10:25:23.629" v="3264" actId="1076"/>
          <ac:picMkLst>
            <pc:docMk/>
            <pc:sldMk cId="3932417411" sldId="282"/>
            <ac:picMk id="56" creationId="{23953D43-938F-D985-CF6A-554AC597F207}"/>
          </ac:picMkLst>
        </pc:picChg>
        <pc:picChg chg="mod">
          <ac:chgData name="Nizamudheen" userId="a4881bcb-6c30-427b-8601-960e2ff6c945" providerId="ADAL" clId="{54CF5FFE-D273-4707-8539-B4AF7AC1DEFB}" dt="2025-02-12T05:28:37.124" v="4728" actId="1076"/>
          <ac:picMkLst>
            <pc:docMk/>
            <pc:sldMk cId="3932417411" sldId="282"/>
            <ac:picMk id="58" creationId="{09B42882-C8E5-E9CA-4C59-AF17FAB99558}"/>
          </ac:picMkLst>
        </pc:picChg>
        <pc:picChg chg="mod">
          <ac:chgData name="Nizamudheen" userId="a4881bcb-6c30-427b-8601-960e2ff6c945" providerId="ADAL" clId="{54CF5FFE-D273-4707-8539-B4AF7AC1DEFB}" dt="2025-02-12T05:28:33.636" v="4727" actId="1076"/>
          <ac:picMkLst>
            <pc:docMk/>
            <pc:sldMk cId="3932417411" sldId="282"/>
            <ac:picMk id="60" creationId="{2497C82A-AAE4-EFC2-2FC9-1F495E66BB23}"/>
          </ac:picMkLst>
        </pc:picChg>
        <pc:picChg chg="mod">
          <ac:chgData name="Nizamudheen" userId="a4881bcb-6c30-427b-8601-960e2ff6c945" providerId="ADAL" clId="{54CF5FFE-D273-4707-8539-B4AF7AC1DEFB}" dt="2025-02-11T10:25:11.965" v="3260" actId="1076"/>
          <ac:picMkLst>
            <pc:docMk/>
            <pc:sldMk cId="3932417411" sldId="282"/>
            <ac:picMk id="61" creationId="{E606EAFF-5527-4AFF-DDEA-EE23344466E7}"/>
          </ac:picMkLst>
        </pc:picChg>
        <pc:picChg chg="mod">
          <ac:chgData name="Nizamudheen" userId="a4881bcb-6c30-427b-8601-960e2ff6c945" providerId="ADAL" clId="{54CF5FFE-D273-4707-8539-B4AF7AC1DEFB}" dt="2025-02-11T10:25:21.309" v="3263" actId="1076"/>
          <ac:picMkLst>
            <pc:docMk/>
            <pc:sldMk cId="3932417411" sldId="282"/>
            <ac:picMk id="67" creationId="{7D7EF934-5467-A3E6-0030-97502A554A12}"/>
          </ac:picMkLst>
        </pc:picChg>
        <pc:picChg chg="add mod modCrop">
          <ac:chgData name="Nizamudheen" userId="a4881bcb-6c30-427b-8601-960e2ff6c945" providerId="ADAL" clId="{54CF5FFE-D273-4707-8539-B4AF7AC1DEFB}" dt="2025-02-11T08:50:35.371" v="2760" actId="18131"/>
          <ac:picMkLst>
            <pc:docMk/>
            <pc:sldMk cId="3932417411" sldId="282"/>
            <ac:picMk id="71" creationId="{EEBAD891-61CA-0446-B42D-E6290DC6CB96}"/>
          </ac:picMkLst>
        </pc:picChg>
        <pc:picChg chg="mod">
          <ac:chgData name="Nizamudheen" userId="a4881bcb-6c30-427b-8601-960e2ff6c945" providerId="ADAL" clId="{54CF5FFE-D273-4707-8539-B4AF7AC1DEFB}" dt="2025-02-11T10:25:19.781" v="3262" actId="1076"/>
          <ac:picMkLst>
            <pc:docMk/>
            <pc:sldMk cId="3932417411" sldId="282"/>
            <ac:picMk id="72" creationId="{51EF6FBE-1FAE-091F-ED6E-232A9CCCBCCB}"/>
          </ac:picMkLst>
        </pc:picChg>
        <pc:picChg chg="mod">
          <ac:chgData name="Nizamudheen" userId="a4881bcb-6c30-427b-8601-960e2ff6c945" providerId="ADAL" clId="{54CF5FFE-D273-4707-8539-B4AF7AC1DEFB}" dt="2025-02-11T10:25:13.646" v="3261" actId="1076"/>
          <ac:picMkLst>
            <pc:docMk/>
            <pc:sldMk cId="3932417411" sldId="282"/>
            <ac:picMk id="73" creationId="{1F7448A6-AD39-9EB4-8CAB-16B3A4B4C168}"/>
          </ac:picMkLst>
        </pc:picChg>
        <pc:picChg chg="add mod">
          <ac:chgData name="Nizamudheen" userId="a4881bcb-6c30-427b-8601-960e2ff6c945" providerId="ADAL" clId="{54CF5FFE-D273-4707-8539-B4AF7AC1DEFB}" dt="2025-02-11T08:50:54.154" v="2762" actId="27614"/>
          <ac:picMkLst>
            <pc:docMk/>
            <pc:sldMk cId="3932417411" sldId="282"/>
            <ac:picMk id="76" creationId="{6661ECE9-2E89-4C90-2A49-EC902F5210C8}"/>
          </ac:picMkLst>
        </pc:picChg>
        <pc:picChg chg="add mod modCrop">
          <ac:chgData name="Nizamudheen" userId="a4881bcb-6c30-427b-8601-960e2ff6c945" providerId="ADAL" clId="{54CF5FFE-D273-4707-8539-B4AF7AC1DEFB}" dt="2025-02-11T08:51:13.564" v="2768" actId="18131"/>
          <ac:picMkLst>
            <pc:docMk/>
            <pc:sldMk cId="3932417411" sldId="282"/>
            <ac:picMk id="78" creationId="{8D399BD7-A7D9-6D1B-80C4-D340DD32248C}"/>
          </ac:picMkLst>
        </pc:picChg>
        <pc:picChg chg="add mod modCrop">
          <ac:chgData name="Nizamudheen" userId="a4881bcb-6c30-427b-8601-960e2ff6c945" providerId="ADAL" clId="{54CF5FFE-D273-4707-8539-B4AF7AC1DEFB}" dt="2025-02-11T08:51:48.820" v="2772" actId="18131"/>
          <ac:picMkLst>
            <pc:docMk/>
            <pc:sldMk cId="3932417411" sldId="282"/>
            <ac:picMk id="80" creationId="{F0666AE2-4C76-FC88-CC0A-B79D6DAC7519}"/>
          </ac:picMkLst>
        </pc:picChg>
      </pc:sldChg>
      <pc:sldChg chg="addSp delSp modSp add del mod ord modClrScheme chgLayout">
        <pc:chgData name="Nizamudheen" userId="a4881bcb-6c30-427b-8601-960e2ff6c945" providerId="ADAL" clId="{54CF5FFE-D273-4707-8539-B4AF7AC1DEFB}" dt="2025-02-17T06:41:59.324" v="5109" actId="47"/>
        <pc:sldMkLst>
          <pc:docMk/>
          <pc:sldMk cId="151410158" sldId="283"/>
        </pc:sldMkLst>
        <pc:spChg chg="del">
          <ac:chgData name="Nizamudheen" userId="a4881bcb-6c30-427b-8601-960e2ff6c945" providerId="ADAL" clId="{54CF5FFE-D273-4707-8539-B4AF7AC1DEFB}" dt="2025-02-17T06:31:43.025" v="4968" actId="478"/>
          <ac:spMkLst>
            <pc:docMk/>
            <pc:sldMk cId="151410158" sldId="283"/>
            <ac:spMk id="62" creationId="{1A410FF3-0B8F-F7BF-7CD3-EF4F461517AF}"/>
          </ac:spMkLst>
        </pc:spChg>
        <pc:picChg chg="del">
          <ac:chgData name="Nizamudheen" userId="a4881bcb-6c30-427b-8601-960e2ff6c945" providerId="ADAL" clId="{54CF5FFE-D273-4707-8539-B4AF7AC1DEFB}" dt="2025-02-17T06:31:47.409" v="4978" actId="478"/>
          <ac:picMkLst>
            <pc:docMk/>
            <pc:sldMk cId="151410158" sldId="283"/>
            <ac:picMk id="4" creationId="{C343A59B-4AB0-EEA9-AFFF-0A1EBCEDE6DC}"/>
          </ac:picMkLst>
        </pc:picChg>
        <pc:picChg chg="del mod">
          <ac:chgData name="Nizamudheen" userId="a4881bcb-6c30-427b-8601-960e2ff6c945" providerId="ADAL" clId="{54CF5FFE-D273-4707-8539-B4AF7AC1DEFB}" dt="2025-02-17T06:31:43.553" v="4969" actId="478"/>
          <ac:picMkLst>
            <pc:docMk/>
            <pc:sldMk cId="151410158" sldId="283"/>
            <ac:picMk id="6" creationId="{8B1C20BD-0D91-0A33-2369-B3AF3AAED4A9}"/>
          </ac:picMkLst>
        </pc:picChg>
        <pc:picChg chg="del mod">
          <ac:chgData name="Nizamudheen" userId="a4881bcb-6c30-427b-8601-960e2ff6c945" providerId="ADAL" clId="{54CF5FFE-D273-4707-8539-B4AF7AC1DEFB}" dt="2025-02-17T06:31:45.321" v="4974" actId="478"/>
          <ac:picMkLst>
            <pc:docMk/>
            <pc:sldMk cId="151410158" sldId="283"/>
            <ac:picMk id="7" creationId="{0E9993BE-3E9B-6663-F111-CD2F34BDB78B}"/>
          </ac:picMkLst>
        </pc:picChg>
        <pc:picChg chg="del">
          <ac:chgData name="Nizamudheen" userId="a4881bcb-6c30-427b-8601-960e2ff6c945" providerId="ADAL" clId="{54CF5FFE-D273-4707-8539-B4AF7AC1DEFB}" dt="2025-02-17T06:31:45.713" v="4975" actId="478"/>
          <ac:picMkLst>
            <pc:docMk/>
            <pc:sldMk cId="151410158" sldId="283"/>
            <ac:picMk id="9" creationId="{257D7748-E9EB-17B5-5BC1-727331EC300C}"/>
          </ac:picMkLst>
        </pc:picChg>
        <pc:picChg chg="del">
          <ac:chgData name="Nizamudheen" userId="a4881bcb-6c30-427b-8601-960e2ff6c945" providerId="ADAL" clId="{54CF5FFE-D273-4707-8539-B4AF7AC1DEFB}" dt="2025-02-17T06:31:43.968" v="4970" actId="478"/>
          <ac:picMkLst>
            <pc:docMk/>
            <pc:sldMk cId="151410158" sldId="283"/>
            <ac:picMk id="11" creationId="{6A9107A4-0D58-26C0-CF35-D9168E5ACDAB}"/>
          </ac:picMkLst>
        </pc:picChg>
        <pc:picChg chg="del">
          <ac:chgData name="Nizamudheen" userId="a4881bcb-6c30-427b-8601-960e2ff6c945" providerId="ADAL" clId="{54CF5FFE-D273-4707-8539-B4AF7AC1DEFB}" dt="2025-02-17T06:31:42.632" v="4967" actId="478"/>
          <ac:picMkLst>
            <pc:docMk/>
            <pc:sldMk cId="151410158" sldId="283"/>
            <ac:picMk id="15" creationId="{551DFD78-D97C-4851-2F81-7E0B0C34822B}"/>
          </ac:picMkLst>
        </pc:picChg>
        <pc:picChg chg="del">
          <ac:chgData name="Nizamudheen" userId="a4881bcb-6c30-427b-8601-960e2ff6c945" providerId="ADAL" clId="{54CF5FFE-D273-4707-8539-B4AF7AC1DEFB}" dt="2025-02-17T06:31:44.896" v="4972" actId="478"/>
          <ac:picMkLst>
            <pc:docMk/>
            <pc:sldMk cId="151410158" sldId="283"/>
            <ac:picMk id="17" creationId="{FBF04020-D3EF-3B91-E6E6-24696A70BC56}"/>
          </ac:picMkLst>
        </pc:picChg>
        <pc:picChg chg="del">
          <ac:chgData name="Nizamudheen" userId="a4881bcb-6c30-427b-8601-960e2ff6c945" providerId="ADAL" clId="{54CF5FFE-D273-4707-8539-B4AF7AC1DEFB}" dt="2025-02-17T06:31:46.896" v="4977" actId="478"/>
          <ac:picMkLst>
            <pc:docMk/>
            <pc:sldMk cId="151410158" sldId="283"/>
            <ac:picMk id="31" creationId="{088843B4-D5F4-A467-7804-0DEFF4C4E85B}"/>
          </ac:picMkLst>
        </pc:picChg>
        <pc:picChg chg="del">
          <ac:chgData name="Nizamudheen" userId="a4881bcb-6c30-427b-8601-960e2ff6c945" providerId="ADAL" clId="{54CF5FFE-D273-4707-8539-B4AF7AC1DEFB}" dt="2025-02-17T06:31:46.249" v="4976" actId="478"/>
          <ac:picMkLst>
            <pc:docMk/>
            <pc:sldMk cId="151410158" sldId="283"/>
            <ac:picMk id="37" creationId="{3CD2EC15-25C4-5FEF-9E32-EFFEBE874E4F}"/>
          </ac:picMkLst>
        </pc:picChg>
        <pc:picChg chg="mod">
          <ac:chgData name="Nizamudheen" userId="a4881bcb-6c30-427b-8601-960e2ff6c945" providerId="ADAL" clId="{54CF5FFE-D273-4707-8539-B4AF7AC1DEFB}" dt="2025-02-17T06:39:59.026" v="5071" actId="207"/>
          <ac:picMkLst>
            <pc:docMk/>
            <pc:sldMk cId="151410158" sldId="283"/>
            <ac:picMk id="41" creationId="{266CA809-DFFE-F8C8-CCC5-232865328899}"/>
          </ac:picMkLst>
        </pc:picChg>
        <pc:picChg chg="mod">
          <ac:chgData name="Nizamudheen" userId="a4881bcb-6c30-427b-8601-960e2ff6c945" providerId="ADAL" clId="{54CF5FFE-D273-4707-8539-B4AF7AC1DEFB}" dt="2025-02-17T06:39:59.026" v="5071" actId="207"/>
          <ac:picMkLst>
            <pc:docMk/>
            <pc:sldMk cId="151410158" sldId="283"/>
            <ac:picMk id="50" creationId="{83A221A7-7A8B-C225-59B8-FD85394EA5AC}"/>
          </ac:picMkLst>
        </pc:picChg>
        <pc:picChg chg="add del mod">
          <ac:chgData name="Nizamudheen" userId="a4881bcb-6c30-427b-8601-960e2ff6c945" providerId="ADAL" clId="{54CF5FFE-D273-4707-8539-B4AF7AC1DEFB}" dt="2025-02-17T06:31:44.496" v="4971" actId="478"/>
          <ac:picMkLst>
            <pc:docMk/>
            <pc:sldMk cId="151410158" sldId="283"/>
            <ac:picMk id="150" creationId="{0E818B99-1E31-A346-80C7-30B1933A6BB0}"/>
          </ac:picMkLst>
        </pc:picChg>
        <pc:picChg chg="add mod topLvl">
          <ac:chgData name="Nizamudheen" userId="a4881bcb-6c30-427b-8601-960e2ff6c945" providerId="ADAL" clId="{54CF5FFE-D273-4707-8539-B4AF7AC1DEFB}" dt="2025-02-17T06:39:59.026" v="5071" actId="207"/>
          <ac:picMkLst>
            <pc:docMk/>
            <pc:sldMk cId="151410158" sldId="283"/>
            <ac:picMk id="179" creationId="{8080838D-1BCE-E7B8-8810-550494BB4265}"/>
          </ac:picMkLst>
        </pc:picChg>
      </pc:sldChg>
      <pc:sldChg chg="addSp delSp modSp add mod setBg chgLayout">
        <pc:chgData name="Nizamudheen" userId="a4881bcb-6c30-427b-8601-960e2ff6c945" providerId="ADAL" clId="{54CF5FFE-D273-4707-8539-B4AF7AC1DEFB}" dt="2025-02-17T06:45:10.984" v="5145"/>
        <pc:sldMkLst>
          <pc:docMk/>
          <pc:sldMk cId="2404397330" sldId="284"/>
        </pc:sldMkLst>
        <pc:spChg chg="mod">
          <ac:chgData name="Nizamudheen" userId="a4881bcb-6c30-427b-8601-960e2ff6c945" providerId="ADAL" clId="{54CF5FFE-D273-4707-8539-B4AF7AC1DEFB}" dt="2025-02-11T11:21:04.945" v="3692" actId="12788"/>
          <ac:spMkLst>
            <pc:docMk/>
            <pc:sldMk cId="2404397330" sldId="284"/>
            <ac:spMk id="16" creationId="{1126151B-92FD-5BAE-3142-403779F82D94}"/>
          </ac:spMkLst>
        </pc:spChg>
        <pc:spChg chg="mod">
          <ac:chgData name="Nizamudheen" userId="a4881bcb-6c30-427b-8601-960e2ff6c945" providerId="ADAL" clId="{54CF5FFE-D273-4707-8539-B4AF7AC1DEFB}" dt="2025-02-17T06:39:36.101" v="5067" actId="207"/>
          <ac:spMkLst>
            <pc:docMk/>
            <pc:sldMk cId="2404397330" sldId="284"/>
            <ac:spMk id="18" creationId="{62119456-C033-C754-7F5A-8C29F90986D1}"/>
          </ac:spMkLst>
        </pc:spChg>
        <pc:spChg chg="mod">
          <ac:chgData name="Nizamudheen" userId="a4881bcb-6c30-427b-8601-960e2ff6c945" providerId="ADAL" clId="{54CF5FFE-D273-4707-8539-B4AF7AC1DEFB}" dt="2025-02-11T11:34:38.564" v="3767" actId="207"/>
          <ac:spMkLst>
            <pc:docMk/>
            <pc:sldMk cId="2404397330" sldId="284"/>
            <ac:spMk id="21" creationId="{DA573B95-90E3-6119-49B8-FB40480E7E50}"/>
          </ac:spMkLst>
        </pc:spChg>
        <pc:spChg chg="del">
          <ac:chgData name="Nizamudheen" userId="a4881bcb-6c30-427b-8601-960e2ff6c945" providerId="ADAL" clId="{54CF5FFE-D273-4707-8539-B4AF7AC1DEFB}" dt="2025-02-17T06:31:32.720" v="4959" actId="478"/>
          <ac:spMkLst>
            <pc:docMk/>
            <pc:sldMk cId="2404397330" sldId="284"/>
            <ac:spMk id="62" creationId="{1D3B4D5E-385C-98FA-2DE6-6F8430A79B15}"/>
          </ac:spMkLst>
        </pc:spChg>
        <pc:spChg chg="mod">
          <ac:chgData name="Nizamudheen" userId="a4881bcb-6c30-427b-8601-960e2ff6c945" providerId="ADAL" clId="{54CF5FFE-D273-4707-8539-B4AF7AC1DEFB}" dt="2025-02-17T06:39:36.101" v="5067" actId="207"/>
          <ac:spMkLst>
            <pc:docMk/>
            <pc:sldMk cId="2404397330" sldId="284"/>
            <ac:spMk id="79" creationId="{D2FE01FE-1241-12AE-171F-03B8F783E8F4}"/>
          </ac:spMkLst>
        </pc:spChg>
        <pc:spChg chg="mod">
          <ac:chgData name="Nizamudheen" userId="a4881bcb-6c30-427b-8601-960e2ff6c945" providerId="ADAL" clId="{54CF5FFE-D273-4707-8539-B4AF7AC1DEFB}" dt="2025-02-17T06:39:36.101" v="5067" actId="207"/>
          <ac:spMkLst>
            <pc:docMk/>
            <pc:sldMk cId="2404397330" sldId="284"/>
            <ac:spMk id="84" creationId="{FD52853B-7CD9-79BD-BC39-7EAAAC51F5FF}"/>
          </ac:spMkLst>
        </pc:spChg>
        <pc:spChg chg="mod">
          <ac:chgData name="Nizamudheen" userId="a4881bcb-6c30-427b-8601-960e2ff6c945" providerId="ADAL" clId="{54CF5FFE-D273-4707-8539-B4AF7AC1DEFB}" dt="2025-02-11T11:34:38.564" v="3767" actId="207"/>
          <ac:spMkLst>
            <pc:docMk/>
            <pc:sldMk cId="2404397330" sldId="284"/>
            <ac:spMk id="104" creationId="{237F2B71-91CC-CB56-E80E-3DFF6EB507BE}"/>
          </ac:spMkLst>
        </pc:spChg>
        <pc:spChg chg="mod">
          <ac:chgData name="Nizamudheen" userId="a4881bcb-6c30-427b-8601-960e2ff6c945" providerId="ADAL" clId="{54CF5FFE-D273-4707-8539-B4AF7AC1DEFB}" dt="2025-02-11T11:34:38.564" v="3767" actId="207"/>
          <ac:spMkLst>
            <pc:docMk/>
            <pc:sldMk cId="2404397330" sldId="284"/>
            <ac:spMk id="105" creationId="{FB7B2173-B62E-BBB9-7C2B-2E4F70F5B56A}"/>
          </ac:spMkLst>
        </pc:spChg>
        <pc:spChg chg="mod">
          <ac:chgData name="Nizamudheen" userId="a4881bcb-6c30-427b-8601-960e2ff6c945" providerId="ADAL" clId="{54CF5FFE-D273-4707-8539-B4AF7AC1DEFB}" dt="2025-02-11T11:21:44.199" v="3702" actId="1036"/>
          <ac:spMkLst>
            <pc:docMk/>
            <pc:sldMk cId="2404397330" sldId="284"/>
            <ac:spMk id="114" creationId="{9EB3E7AF-2D42-E820-3A73-889918CB4C53}"/>
          </ac:spMkLst>
        </pc:spChg>
        <pc:spChg chg="mod">
          <ac:chgData name="Nizamudheen" userId="a4881bcb-6c30-427b-8601-960e2ff6c945" providerId="ADAL" clId="{54CF5FFE-D273-4707-8539-B4AF7AC1DEFB}" dt="2025-02-11T11:21:44.199" v="3702" actId="1036"/>
          <ac:spMkLst>
            <pc:docMk/>
            <pc:sldMk cId="2404397330" sldId="284"/>
            <ac:spMk id="122" creationId="{773F6A8B-85AD-ADED-F370-E6A8680D5979}"/>
          </ac:spMkLst>
        </pc:spChg>
        <pc:spChg chg="mod">
          <ac:chgData name="Nizamudheen" userId="a4881bcb-6c30-427b-8601-960e2ff6c945" providerId="ADAL" clId="{54CF5FFE-D273-4707-8539-B4AF7AC1DEFB}" dt="2025-02-11T11:21:44.199" v="3702" actId="1036"/>
          <ac:spMkLst>
            <pc:docMk/>
            <pc:sldMk cId="2404397330" sldId="284"/>
            <ac:spMk id="132" creationId="{26F3BD57-4A2E-54A2-6AF0-C8F83E0BC157}"/>
          </ac:spMkLst>
        </pc:spChg>
        <pc:picChg chg="del">
          <ac:chgData name="Nizamudheen" userId="a4881bcb-6c30-427b-8601-960e2ff6c945" providerId="ADAL" clId="{54CF5FFE-D273-4707-8539-B4AF7AC1DEFB}" dt="2025-02-17T06:31:35.658" v="4965" actId="478"/>
          <ac:picMkLst>
            <pc:docMk/>
            <pc:sldMk cId="2404397330" sldId="284"/>
            <ac:picMk id="4" creationId="{9D6A3AAE-72D7-F37D-E568-082228A0D880}"/>
          </ac:picMkLst>
        </pc:picChg>
        <pc:picChg chg="del">
          <ac:chgData name="Nizamudheen" userId="a4881bcb-6c30-427b-8601-960e2ff6c945" providerId="ADAL" clId="{54CF5FFE-D273-4707-8539-B4AF7AC1DEFB}" dt="2025-02-17T06:31:31.944" v="4957" actId="478"/>
          <ac:picMkLst>
            <pc:docMk/>
            <pc:sldMk cId="2404397330" sldId="284"/>
            <ac:picMk id="6" creationId="{320A1D2C-82C5-BCA6-1CB1-B1F1186A97E4}"/>
          </ac:picMkLst>
        </pc:picChg>
        <pc:picChg chg="del">
          <ac:chgData name="Nizamudheen" userId="a4881bcb-6c30-427b-8601-960e2ff6c945" providerId="ADAL" clId="{54CF5FFE-D273-4707-8539-B4AF7AC1DEFB}" dt="2025-02-17T06:31:34.209" v="4962" actId="478"/>
          <ac:picMkLst>
            <pc:docMk/>
            <pc:sldMk cId="2404397330" sldId="284"/>
            <ac:picMk id="7" creationId="{CB2CA2E1-3BDF-F863-5C89-63C47568840B}"/>
          </ac:picMkLst>
        </pc:picChg>
        <pc:picChg chg="del">
          <ac:chgData name="Nizamudheen" userId="a4881bcb-6c30-427b-8601-960e2ff6c945" providerId="ADAL" clId="{54CF5FFE-D273-4707-8539-B4AF7AC1DEFB}" dt="2025-02-17T06:31:34.561" v="4963" actId="478"/>
          <ac:picMkLst>
            <pc:docMk/>
            <pc:sldMk cId="2404397330" sldId="284"/>
            <ac:picMk id="9" creationId="{5F3E71BD-A76A-1AC8-E81C-8D339386E636}"/>
          </ac:picMkLst>
        </pc:picChg>
        <pc:picChg chg="del">
          <ac:chgData name="Nizamudheen" userId="a4881bcb-6c30-427b-8601-960e2ff6c945" providerId="ADAL" clId="{54CF5FFE-D273-4707-8539-B4AF7AC1DEFB}" dt="2025-02-17T06:31:33.137" v="4960" actId="478"/>
          <ac:picMkLst>
            <pc:docMk/>
            <pc:sldMk cId="2404397330" sldId="284"/>
            <ac:picMk id="11" creationId="{A92C1355-C80A-1458-E0FC-C97439D10D14}"/>
          </ac:picMkLst>
        </pc:picChg>
        <pc:picChg chg="del">
          <ac:chgData name="Nizamudheen" userId="a4881bcb-6c30-427b-8601-960e2ff6c945" providerId="ADAL" clId="{54CF5FFE-D273-4707-8539-B4AF7AC1DEFB}" dt="2025-02-17T06:31:32.320" v="4958" actId="478"/>
          <ac:picMkLst>
            <pc:docMk/>
            <pc:sldMk cId="2404397330" sldId="284"/>
            <ac:picMk id="15" creationId="{6A37F6FC-55B2-FBC1-5965-9B99BEDC6AF4}"/>
          </ac:picMkLst>
        </pc:picChg>
        <pc:picChg chg="del">
          <ac:chgData name="Nizamudheen" userId="a4881bcb-6c30-427b-8601-960e2ff6c945" providerId="ADAL" clId="{54CF5FFE-D273-4707-8539-B4AF7AC1DEFB}" dt="2025-02-17T06:31:33.609" v="4961" actId="478"/>
          <ac:picMkLst>
            <pc:docMk/>
            <pc:sldMk cId="2404397330" sldId="284"/>
            <ac:picMk id="17" creationId="{1D4C5426-9921-06EB-3263-93B08988AD35}"/>
          </ac:picMkLst>
        </pc:picChg>
        <pc:picChg chg="del">
          <ac:chgData name="Nizamudheen" userId="a4881bcb-6c30-427b-8601-960e2ff6c945" providerId="ADAL" clId="{54CF5FFE-D273-4707-8539-B4AF7AC1DEFB}" dt="2025-02-17T06:31:36.683" v="4966" actId="478"/>
          <ac:picMkLst>
            <pc:docMk/>
            <pc:sldMk cId="2404397330" sldId="284"/>
            <ac:picMk id="31" creationId="{61BD88E0-64A2-F7BF-0936-921793F69555}"/>
          </ac:picMkLst>
        </pc:picChg>
        <pc:picChg chg="del">
          <ac:chgData name="Nizamudheen" userId="a4881bcb-6c30-427b-8601-960e2ff6c945" providerId="ADAL" clId="{54CF5FFE-D273-4707-8539-B4AF7AC1DEFB}" dt="2025-02-17T06:31:35.009" v="4964" actId="478"/>
          <ac:picMkLst>
            <pc:docMk/>
            <pc:sldMk cId="2404397330" sldId="284"/>
            <ac:picMk id="37" creationId="{824CA370-9990-921D-2809-22DA42B3A5BD}"/>
          </ac:picMkLst>
        </pc:picChg>
        <pc:picChg chg="mod">
          <ac:chgData name="Nizamudheen" userId="a4881bcb-6c30-427b-8601-960e2ff6c945" providerId="ADAL" clId="{54CF5FFE-D273-4707-8539-B4AF7AC1DEFB}" dt="2025-02-11T11:21:57.165" v="3705" actId="1076"/>
          <ac:picMkLst>
            <pc:docMk/>
            <pc:sldMk cId="2404397330" sldId="284"/>
            <ac:picMk id="56" creationId="{356A5E86-7704-EE06-DE29-C8CECB6DC2CD}"/>
          </ac:picMkLst>
        </pc:picChg>
        <pc:picChg chg="mod">
          <ac:chgData name="Nizamudheen" userId="a4881bcb-6c30-427b-8601-960e2ff6c945" providerId="ADAL" clId="{54CF5FFE-D273-4707-8539-B4AF7AC1DEFB}" dt="2025-02-11T11:22:48.116" v="3724" actId="1076"/>
          <ac:picMkLst>
            <pc:docMk/>
            <pc:sldMk cId="2404397330" sldId="284"/>
            <ac:picMk id="57" creationId="{65B923D5-136A-4DF6-6B95-553E17DB0DDC}"/>
          </ac:picMkLst>
        </pc:picChg>
        <pc:picChg chg="mod">
          <ac:chgData name="Nizamudheen" userId="a4881bcb-6c30-427b-8601-960e2ff6c945" providerId="ADAL" clId="{54CF5FFE-D273-4707-8539-B4AF7AC1DEFB}" dt="2025-02-12T05:29:37.243" v="4742" actId="1076"/>
          <ac:picMkLst>
            <pc:docMk/>
            <pc:sldMk cId="2404397330" sldId="284"/>
            <ac:picMk id="58" creationId="{1E20BA13-0D89-9C30-6709-6CD4873412B1}"/>
          </ac:picMkLst>
        </pc:picChg>
        <pc:picChg chg="mod">
          <ac:chgData name="Nizamudheen" userId="a4881bcb-6c30-427b-8601-960e2ff6c945" providerId="ADAL" clId="{54CF5FFE-D273-4707-8539-B4AF7AC1DEFB}" dt="2025-02-11T11:22:36.684" v="3720" actId="1076"/>
          <ac:picMkLst>
            <pc:docMk/>
            <pc:sldMk cId="2404397330" sldId="284"/>
            <ac:picMk id="61" creationId="{4AE66BB9-8702-796D-5843-AC41140B10A3}"/>
          </ac:picMkLst>
        </pc:picChg>
        <pc:picChg chg="mod">
          <ac:chgData name="Nizamudheen" userId="a4881bcb-6c30-427b-8601-960e2ff6c945" providerId="ADAL" clId="{54CF5FFE-D273-4707-8539-B4AF7AC1DEFB}" dt="2025-02-11T11:22:14.020" v="3710" actId="1076"/>
          <ac:picMkLst>
            <pc:docMk/>
            <pc:sldMk cId="2404397330" sldId="284"/>
            <ac:picMk id="64" creationId="{67AA2FB6-0495-3CB1-7AC8-2D4AD5345B49}"/>
          </ac:picMkLst>
        </pc:picChg>
        <pc:picChg chg="mod">
          <ac:chgData name="Nizamudheen" userId="a4881bcb-6c30-427b-8601-960e2ff6c945" providerId="ADAL" clId="{54CF5FFE-D273-4707-8539-B4AF7AC1DEFB}" dt="2025-02-11T11:22:22.133" v="3713" actId="1076"/>
          <ac:picMkLst>
            <pc:docMk/>
            <pc:sldMk cId="2404397330" sldId="284"/>
            <ac:picMk id="67" creationId="{554C7163-F852-EEEE-F12E-AC793F3C1D5C}"/>
          </ac:picMkLst>
        </pc:picChg>
        <pc:picChg chg="mod">
          <ac:chgData name="Nizamudheen" userId="a4881bcb-6c30-427b-8601-960e2ff6c945" providerId="ADAL" clId="{54CF5FFE-D273-4707-8539-B4AF7AC1DEFB}" dt="2025-02-11T11:22:45.877" v="3723" actId="1076"/>
          <ac:picMkLst>
            <pc:docMk/>
            <pc:sldMk cId="2404397330" sldId="284"/>
            <ac:picMk id="72" creationId="{85060285-4FDA-1E22-7673-69256FEDD746}"/>
          </ac:picMkLst>
        </pc:picChg>
        <pc:picChg chg="mod">
          <ac:chgData name="Nizamudheen" userId="a4881bcb-6c30-427b-8601-960e2ff6c945" providerId="ADAL" clId="{54CF5FFE-D273-4707-8539-B4AF7AC1DEFB}" dt="2025-02-11T11:22:42.236" v="3722" actId="1076"/>
          <ac:picMkLst>
            <pc:docMk/>
            <pc:sldMk cId="2404397330" sldId="284"/>
            <ac:picMk id="73" creationId="{27078AAD-23A4-3B68-595C-039423B14641}"/>
          </ac:picMkLst>
        </pc:picChg>
        <pc:picChg chg="mod">
          <ac:chgData name="Nizamudheen" userId="a4881bcb-6c30-427b-8601-960e2ff6c945" providerId="ADAL" clId="{54CF5FFE-D273-4707-8539-B4AF7AC1DEFB}" dt="2025-02-11T11:21:58.676" v="3706" actId="1076"/>
          <ac:picMkLst>
            <pc:docMk/>
            <pc:sldMk cId="2404397330" sldId="284"/>
            <ac:picMk id="83" creationId="{DF966598-D890-BD70-B535-C0794B6ABE95}"/>
          </ac:picMkLst>
        </pc:picChg>
        <pc:picChg chg="mod ord">
          <ac:chgData name="Nizamudheen" userId="a4881bcb-6c30-427b-8601-960e2ff6c945" providerId="ADAL" clId="{54CF5FFE-D273-4707-8539-B4AF7AC1DEFB}" dt="2025-02-11T11:19:44.498" v="3690" actId="6264"/>
          <ac:picMkLst>
            <pc:docMk/>
            <pc:sldMk cId="2404397330" sldId="284"/>
            <ac:picMk id="97" creationId="{E98F2BF3-5062-9961-AE90-B9A9848AEEE7}"/>
          </ac:picMkLst>
        </pc:picChg>
        <pc:picChg chg="mod ord">
          <ac:chgData name="Nizamudheen" userId="a4881bcb-6c30-427b-8601-960e2ff6c945" providerId="ADAL" clId="{54CF5FFE-D273-4707-8539-B4AF7AC1DEFB}" dt="2025-02-11T11:19:44.498" v="3690" actId="6264"/>
          <ac:picMkLst>
            <pc:docMk/>
            <pc:sldMk cId="2404397330" sldId="284"/>
            <ac:picMk id="99" creationId="{A147377D-200C-CC9D-76DA-8484699C35D7}"/>
          </ac:picMkLst>
        </pc:picChg>
        <pc:picChg chg="mod ord">
          <ac:chgData name="Nizamudheen" userId="a4881bcb-6c30-427b-8601-960e2ff6c945" providerId="ADAL" clId="{54CF5FFE-D273-4707-8539-B4AF7AC1DEFB}" dt="2025-02-11T11:19:44.498" v="3690" actId="6264"/>
          <ac:picMkLst>
            <pc:docMk/>
            <pc:sldMk cId="2404397330" sldId="284"/>
            <ac:picMk id="101" creationId="{E3539844-C8D1-0E48-D073-1837CD1215FC}"/>
          </ac:picMkLst>
        </pc:picChg>
      </pc:sldChg>
      <pc:sldChg chg="addSp delSp modSp add mod setBg modClrScheme chgLayout">
        <pc:chgData name="Nizamudheen" userId="a4881bcb-6c30-427b-8601-960e2ff6c945" providerId="ADAL" clId="{54CF5FFE-D273-4707-8539-B4AF7AC1DEFB}" dt="2025-02-17T06:45:10.984" v="5145"/>
        <pc:sldMkLst>
          <pc:docMk/>
          <pc:sldMk cId="3612986250" sldId="285"/>
        </pc:sldMkLst>
        <pc:spChg chg="mod">
          <ac:chgData name="Nizamudheen" userId="a4881bcb-6c30-427b-8601-960e2ff6c945" providerId="ADAL" clId="{54CF5FFE-D273-4707-8539-B4AF7AC1DEFB}" dt="2025-02-12T05:12:46.444" v="4536" actId="1035"/>
          <ac:spMkLst>
            <pc:docMk/>
            <pc:sldMk cId="3612986250" sldId="285"/>
            <ac:spMk id="16" creationId="{48A0D800-49BA-01E7-092C-484F70EA16C5}"/>
          </ac:spMkLst>
        </pc:spChg>
        <pc:spChg chg="add mod">
          <ac:chgData name="Nizamudheen" userId="a4881bcb-6c30-427b-8601-960e2ff6c945" providerId="ADAL" clId="{54CF5FFE-D273-4707-8539-B4AF7AC1DEFB}" dt="2025-02-12T05:15:10.316" v="4548" actId="14100"/>
          <ac:spMkLst>
            <pc:docMk/>
            <pc:sldMk cId="3612986250" sldId="285"/>
            <ac:spMk id="29" creationId="{14455BBF-D2A8-F292-1E2C-D8A5B787B34B}"/>
          </ac:spMkLst>
        </pc:spChg>
        <pc:spChg chg="add mod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48" creationId="{48A37822-22C3-DE2F-6047-A3D2BFCF841D}"/>
          </ac:spMkLst>
        </pc:spChg>
        <pc:spChg chg="add 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51" creationId="{1D5D23CB-6A61-D8AC-DA47-5B59FA149E23}"/>
          </ac:spMkLst>
        </pc:spChg>
        <pc:spChg chg="add mod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52" creationId="{3D5AED99-BEA2-4F26-FEE7-652740AC8EE2}"/>
          </ac:spMkLst>
        </pc:spChg>
        <pc:spChg chg="del">
          <ac:chgData name="Nizamudheen" userId="a4881bcb-6c30-427b-8601-960e2ff6c945" providerId="ADAL" clId="{54CF5FFE-D273-4707-8539-B4AF7AC1DEFB}" dt="2025-02-17T06:31:50.227" v="4979" actId="478"/>
          <ac:spMkLst>
            <pc:docMk/>
            <pc:sldMk cId="3612986250" sldId="285"/>
            <ac:spMk id="62" creationId="{52B6FAD4-6203-2EC4-E477-D120E97E91DE}"/>
          </ac:spMkLst>
        </pc:spChg>
        <pc:spChg chg="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70" creationId="{5C2B4E09-1D9A-49A5-E3BC-76D8EF93FE5A}"/>
          </ac:spMkLst>
        </pc:spChg>
        <pc:spChg chg="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71" creationId="{A7343A37-A0CD-BC1F-9B38-F5370A98AC05}"/>
          </ac:spMkLst>
        </pc:spChg>
        <pc:spChg chg="mod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75" creationId="{BB991126-DC54-6696-C559-3F6237C033CC}"/>
          </ac:spMkLst>
        </pc:spChg>
        <pc:spChg chg="mod">
          <ac:chgData name="Nizamudheen" userId="a4881bcb-6c30-427b-8601-960e2ff6c945" providerId="ADAL" clId="{54CF5FFE-D273-4707-8539-B4AF7AC1DEFB}" dt="2025-02-12T05:15:23.479" v="4549"/>
          <ac:spMkLst>
            <pc:docMk/>
            <pc:sldMk cId="3612986250" sldId="285"/>
            <ac:spMk id="77" creationId="{56ADB02B-B02F-E8FB-A7BB-31E0DED2EED2}"/>
          </ac:spMkLst>
        </pc:spChg>
        <pc:spChg chg="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95" creationId="{3AF397E4-58C4-461D-D244-5D8D71193511}"/>
          </ac:spMkLst>
        </pc:spChg>
        <pc:spChg chg="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96" creationId="{CE688035-5838-E345-8A5D-72D406576485}"/>
          </ac:spMkLst>
        </pc:spChg>
        <pc:spChg chg="mod topLvl">
          <ac:chgData name="Nizamudheen" userId="a4881bcb-6c30-427b-8601-960e2ff6c945" providerId="ADAL" clId="{54CF5FFE-D273-4707-8539-B4AF7AC1DEFB}" dt="2025-02-12T05:26:47.592" v="4704" actId="1037"/>
          <ac:spMkLst>
            <pc:docMk/>
            <pc:sldMk cId="3612986250" sldId="285"/>
            <ac:spMk id="98" creationId="{1D1328A5-A002-354B-CBED-36ED9C97B830}"/>
          </ac:spMkLst>
        </pc:spChg>
        <pc:spChg chg="mod">
          <ac:chgData name="Nizamudheen" userId="a4881bcb-6c30-427b-8601-960e2ff6c945" providerId="ADAL" clId="{54CF5FFE-D273-4707-8539-B4AF7AC1DEFB}" dt="2025-02-12T05:15:53.884" v="4550"/>
          <ac:spMkLst>
            <pc:docMk/>
            <pc:sldMk cId="3612986250" sldId="285"/>
            <ac:spMk id="100" creationId="{5AC48FE5-A83C-B527-E843-27C30DBA8650}"/>
          </ac:spMkLst>
        </pc:spChg>
        <pc:grpChg chg="add mod">
          <ac:chgData name="Nizamudheen" userId="a4881bcb-6c30-427b-8601-960e2ff6c945" providerId="ADAL" clId="{54CF5FFE-D273-4707-8539-B4AF7AC1DEFB}" dt="2025-02-12T04:50:41.316" v="4384" actId="164"/>
          <ac:grpSpMkLst>
            <pc:docMk/>
            <pc:sldMk cId="3612986250" sldId="285"/>
            <ac:grpSpMk id="30" creationId="{8107F1F1-D8FD-9A6E-1469-CC2A5CB91175}"/>
          </ac:grpSpMkLst>
        </pc:grpChg>
        <pc:grpChg chg="add mod">
          <ac:chgData name="Nizamudheen" userId="a4881bcb-6c30-427b-8601-960e2ff6c945" providerId="ADAL" clId="{54CF5FFE-D273-4707-8539-B4AF7AC1DEFB}" dt="2025-02-12T05:06:34.911" v="4462" actId="164"/>
          <ac:grpSpMkLst>
            <pc:docMk/>
            <pc:sldMk cId="3612986250" sldId="285"/>
            <ac:grpSpMk id="42" creationId="{F8FCC64E-FC9E-6C51-CD57-168BEEF96ED7}"/>
          </ac:grpSpMkLst>
        </pc:grpChg>
        <pc:picChg chg="del">
          <ac:chgData name="Nizamudheen" userId="a4881bcb-6c30-427b-8601-960e2ff6c945" providerId="ADAL" clId="{54CF5FFE-D273-4707-8539-B4AF7AC1DEFB}" dt="2025-02-17T06:31:56.451" v="4991" actId="478"/>
          <ac:picMkLst>
            <pc:docMk/>
            <pc:sldMk cId="3612986250" sldId="285"/>
            <ac:picMk id="4" creationId="{8C49AE7E-64FA-4218-1D8C-9C352679A3DA}"/>
          </ac:picMkLst>
        </pc:picChg>
        <pc:picChg chg="del mod">
          <ac:chgData name="Nizamudheen" userId="a4881bcb-6c30-427b-8601-960e2ff6c945" providerId="ADAL" clId="{54CF5FFE-D273-4707-8539-B4AF7AC1DEFB}" dt="2025-02-17T06:31:51.201" v="4982" actId="478"/>
          <ac:picMkLst>
            <pc:docMk/>
            <pc:sldMk cId="3612986250" sldId="285"/>
            <ac:picMk id="6" creationId="{16F886CE-5597-6F51-66D7-9D2A838AB4D4}"/>
          </ac:picMkLst>
        </pc:picChg>
        <pc:picChg chg="del mod">
          <ac:chgData name="Nizamudheen" userId="a4881bcb-6c30-427b-8601-960e2ff6c945" providerId="ADAL" clId="{54CF5FFE-D273-4707-8539-B4AF7AC1DEFB}" dt="2025-02-17T06:31:52.609" v="4986" actId="478"/>
          <ac:picMkLst>
            <pc:docMk/>
            <pc:sldMk cId="3612986250" sldId="285"/>
            <ac:picMk id="7" creationId="{C9E28D2C-CF11-159C-02E0-2620B69D002F}"/>
          </ac:picMkLst>
        </pc:picChg>
        <pc:picChg chg="del mod">
          <ac:chgData name="Nizamudheen" userId="a4881bcb-6c30-427b-8601-960e2ff6c945" providerId="ADAL" clId="{54CF5FFE-D273-4707-8539-B4AF7AC1DEFB}" dt="2025-02-17T06:31:55.130" v="4990" actId="478"/>
          <ac:picMkLst>
            <pc:docMk/>
            <pc:sldMk cId="3612986250" sldId="285"/>
            <ac:picMk id="9" creationId="{C49DF1D5-390D-33A5-3CA7-45E0EBF5D067}"/>
          </ac:picMkLst>
        </pc:picChg>
        <pc:picChg chg="del mod">
          <ac:chgData name="Nizamudheen" userId="a4881bcb-6c30-427b-8601-960e2ff6c945" providerId="ADAL" clId="{54CF5FFE-D273-4707-8539-B4AF7AC1DEFB}" dt="2025-02-17T06:31:50.897" v="4981" actId="478"/>
          <ac:picMkLst>
            <pc:docMk/>
            <pc:sldMk cId="3612986250" sldId="285"/>
            <ac:picMk id="11" creationId="{3B89384A-AFEE-33E6-3FBB-8D1DCA90E933}"/>
          </ac:picMkLst>
        </pc:picChg>
        <pc:picChg chg="del mod">
          <ac:chgData name="Nizamudheen" userId="a4881bcb-6c30-427b-8601-960e2ff6c945" providerId="ADAL" clId="{54CF5FFE-D273-4707-8539-B4AF7AC1DEFB}" dt="2025-02-17T06:31:50.561" v="4980" actId="478"/>
          <ac:picMkLst>
            <pc:docMk/>
            <pc:sldMk cId="3612986250" sldId="285"/>
            <ac:picMk id="15" creationId="{303474D9-E848-57EE-92D2-11BE022216DF}"/>
          </ac:picMkLst>
        </pc:picChg>
        <pc:picChg chg="del">
          <ac:chgData name="Nizamudheen" userId="a4881bcb-6c30-427b-8601-960e2ff6c945" providerId="ADAL" clId="{54CF5FFE-D273-4707-8539-B4AF7AC1DEFB}" dt="2025-02-17T06:31:52.242" v="4984" actId="478"/>
          <ac:picMkLst>
            <pc:docMk/>
            <pc:sldMk cId="3612986250" sldId="285"/>
            <ac:picMk id="17" creationId="{6EF85B8B-CEFA-782C-0FF9-FC68B39F04F5}"/>
          </ac:picMkLst>
        </pc:picChg>
        <pc:picChg chg="add mod">
          <ac:chgData name="Nizamudheen" userId="a4881bcb-6c30-427b-8601-960e2ff6c945" providerId="ADAL" clId="{54CF5FFE-D273-4707-8539-B4AF7AC1DEFB}" dt="2025-02-12T05:06:34.911" v="4462" actId="164"/>
          <ac:picMkLst>
            <pc:docMk/>
            <pc:sldMk cId="3612986250" sldId="285"/>
            <ac:picMk id="21" creationId="{2C31A9F6-589D-3732-5163-08E7FA6F17E1}"/>
          </ac:picMkLst>
        </pc:picChg>
        <pc:picChg chg="del">
          <ac:chgData name="Nizamudheen" userId="a4881bcb-6c30-427b-8601-960e2ff6c945" providerId="ADAL" clId="{54CF5FFE-D273-4707-8539-B4AF7AC1DEFB}" dt="2025-02-17T06:31:57.007" v="4992" actId="478"/>
          <ac:picMkLst>
            <pc:docMk/>
            <pc:sldMk cId="3612986250" sldId="285"/>
            <ac:picMk id="31" creationId="{BA34F35E-6C14-5AF8-8253-A7D6B2ED45E0}"/>
          </ac:picMkLst>
        </pc:picChg>
        <pc:picChg chg="mod">
          <ac:chgData name="Nizamudheen" userId="a4881bcb-6c30-427b-8601-960e2ff6c945" providerId="ADAL" clId="{54CF5FFE-D273-4707-8539-B4AF7AC1DEFB}" dt="2025-02-12T04:49:17.649" v="4369"/>
          <ac:picMkLst>
            <pc:docMk/>
            <pc:sldMk cId="3612986250" sldId="285"/>
            <ac:picMk id="32" creationId="{D888DFDB-72D7-E1D1-42C6-0165A138AF17}"/>
          </ac:picMkLst>
        </pc:picChg>
        <pc:picChg chg="mod">
          <ac:chgData name="Nizamudheen" userId="a4881bcb-6c30-427b-8601-960e2ff6c945" providerId="ADAL" clId="{54CF5FFE-D273-4707-8539-B4AF7AC1DEFB}" dt="2025-02-12T04:49:17.649" v="4369"/>
          <ac:picMkLst>
            <pc:docMk/>
            <pc:sldMk cId="3612986250" sldId="285"/>
            <ac:picMk id="33" creationId="{2F34A923-3181-B8C8-6135-00FA0304E455}"/>
          </ac:picMkLst>
        </pc:picChg>
        <pc:picChg chg="mod">
          <ac:chgData name="Nizamudheen" userId="a4881bcb-6c30-427b-8601-960e2ff6c945" providerId="ADAL" clId="{54CF5FFE-D273-4707-8539-B4AF7AC1DEFB}" dt="2025-02-12T04:49:17.649" v="4369"/>
          <ac:picMkLst>
            <pc:docMk/>
            <pc:sldMk cId="3612986250" sldId="285"/>
            <ac:picMk id="34" creationId="{DF4860FD-B007-E680-B38B-26D867468057}"/>
          </ac:picMkLst>
        </pc:picChg>
        <pc:picChg chg="mod">
          <ac:chgData name="Nizamudheen" userId="a4881bcb-6c30-427b-8601-960e2ff6c945" providerId="ADAL" clId="{54CF5FFE-D273-4707-8539-B4AF7AC1DEFB}" dt="2025-02-12T04:49:17.649" v="4369"/>
          <ac:picMkLst>
            <pc:docMk/>
            <pc:sldMk cId="3612986250" sldId="285"/>
            <ac:picMk id="35" creationId="{F0071ECE-81F5-AD58-5F39-5F8B1374FF18}"/>
          </ac:picMkLst>
        </pc:picChg>
        <pc:picChg chg="mod">
          <ac:chgData name="Nizamudheen" userId="a4881bcb-6c30-427b-8601-960e2ff6c945" providerId="ADAL" clId="{54CF5FFE-D273-4707-8539-B4AF7AC1DEFB}" dt="2025-02-12T04:50:30.426" v="4383" actId="207"/>
          <ac:picMkLst>
            <pc:docMk/>
            <pc:sldMk cId="3612986250" sldId="285"/>
            <ac:picMk id="36" creationId="{94988ECE-09A0-DDDE-1BC5-A667554ED4AF}"/>
          </ac:picMkLst>
        </pc:picChg>
        <pc:picChg chg="del mod">
          <ac:chgData name="Nizamudheen" userId="a4881bcb-6c30-427b-8601-960e2ff6c945" providerId="ADAL" clId="{54CF5FFE-D273-4707-8539-B4AF7AC1DEFB}" dt="2025-02-17T06:31:53.161" v="4989" actId="478"/>
          <ac:picMkLst>
            <pc:docMk/>
            <pc:sldMk cId="3612986250" sldId="285"/>
            <ac:picMk id="37" creationId="{604EBC48-8907-E042-474E-8373F3296013}"/>
          </ac:picMkLst>
        </pc:picChg>
        <pc:picChg chg="mod">
          <ac:chgData name="Nizamudheen" userId="a4881bcb-6c30-427b-8601-960e2ff6c945" providerId="ADAL" clId="{54CF5FFE-D273-4707-8539-B4AF7AC1DEFB}" dt="2025-02-12T05:12:15.955" v="4521" actId="1076"/>
          <ac:picMkLst>
            <pc:docMk/>
            <pc:sldMk cId="3612986250" sldId="285"/>
            <ac:picMk id="56" creationId="{8289C681-1C99-DB68-34CF-AABC09B29B03}"/>
          </ac:picMkLst>
        </pc:picChg>
        <pc:picChg chg="mod">
          <ac:chgData name="Nizamudheen" userId="a4881bcb-6c30-427b-8601-960e2ff6c945" providerId="ADAL" clId="{54CF5FFE-D273-4707-8539-B4AF7AC1DEFB}" dt="2025-02-12T05:11:47.779" v="4509" actId="1076"/>
          <ac:picMkLst>
            <pc:docMk/>
            <pc:sldMk cId="3612986250" sldId="285"/>
            <ac:picMk id="58" creationId="{EC153B74-3774-8069-F482-59F8FBB50411}"/>
          </ac:picMkLst>
        </pc:picChg>
        <pc:picChg chg="mod">
          <ac:chgData name="Nizamudheen" userId="a4881bcb-6c30-427b-8601-960e2ff6c945" providerId="ADAL" clId="{54CF5FFE-D273-4707-8539-B4AF7AC1DEFB}" dt="2025-02-12T05:12:10.244" v="4519" actId="1076"/>
          <ac:picMkLst>
            <pc:docMk/>
            <pc:sldMk cId="3612986250" sldId="285"/>
            <ac:picMk id="59" creationId="{1EFF301F-6106-9545-0BDE-FE0BFE13E132}"/>
          </ac:picMkLst>
        </pc:picChg>
        <pc:picChg chg="mod">
          <ac:chgData name="Nizamudheen" userId="a4881bcb-6c30-427b-8601-960e2ff6c945" providerId="ADAL" clId="{54CF5FFE-D273-4707-8539-B4AF7AC1DEFB}" dt="2025-02-12T05:12:07.091" v="4518" actId="1076"/>
          <ac:picMkLst>
            <pc:docMk/>
            <pc:sldMk cId="3612986250" sldId="285"/>
            <ac:picMk id="60" creationId="{7A6C96AD-46F7-DFF6-0133-7D84291ABCA1}"/>
          </ac:picMkLst>
        </pc:picChg>
        <pc:picChg chg="mod">
          <ac:chgData name="Nizamudheen" userId="a4881bcb-6c30-427b-8601-960e2ff6c945" providerId="ADAL" clId="{54CF5FFE-D273-4707-8539-B4AF7AC1DEFB}" dt="2025-02-12T05:12:11.827" v="4520" actId="1076"/>
          <ac:picMkLst>
            <pc:docMk/>
            <pc:sldMk cId="3612986250" sldId="285"/>
            <ac:picMk id="61" creationId="{9B5F6FA3-5041-52AF-CF09-BDD4F9614CF3}"/>
          </ac:picMkLst>
        </pc:picChg>
        <pc:picChg chg="mod">
          <ac:chgData name="Nizamudheen" userId="a4881bcb-6c30-427b-8601-960e2ff6c945" providerId="ADAL" clId="{54CF5FFE-D273-4707-8539-B4AF7AC1DEFB}" dt="2025-02-12T05:12:05.699" v="4517" actId="1076"/>
          <ac:picMkLst>
            <pc:docMk/>
            <pc:sldMk cId="3612986250" sldId="285"/>
            <ac:picMk id="64" creationId="{BB061453-5722-CA9F-5866-4D12D9339426}"/>
          </ac:picMkLst>
        </pc:picChg>
        <pc:picChg chg="mod">
          <ac:chgData name="Nizamudheen" userId="a4881bcb-6c30-427b-8601-960e2ff6c945" providerId="ADAL" clId="{54CF5FFE-D273-4707-8539-B4AF7AC1DEFB}" dt="2025-02-12T05:06:40.108" v="4463" actId="571"/>
          <ac:picMkLst>
            <pc:docMk/>
            <pc:sldMk cId="3612986250" sldId="285"/>
            <ac:picMk id="67" creationId="{66DE47BC-9BC9-E85E-24AC-130E9238D35F}"/>
          </ac:picMkLst>
        </pc:picChg>
        <pc:picChg chg="mod">
          <ac:chgData name="Nizamudheen" userId="a4881bcb-6c30-427b-8601-960e2ff6c945" providerId="ADAL" clId="{54CF5FFE-D273-4707-8539-B4AF7AC1DEFB}" dt="2025-02-12T05:11:57.483" v="4512" actId="1076"/>
          <ac:picMkLst>
            <pc:docMk/>
            <pc:sldMk cId="3612986250" sldId="285"/>
            <ac:picMk id="72" creationId="{A87D5F3E-3618-32C0-956E-A26E878CB305}"/>
          </ac:picMkLst>
        </pc:picChg>
        <pc:picChg chg="mod">
          <ac:chgData name="Nizamudheen" userId="a4881bcb-6c30-427b-8601-960e2ff6c945" providerId="ADAL" clId="{54CF5FFE-D273-4707-8539-B4AF7AC1DEFB}" dt="2025-02-12T05:12:18.715" v="4522" actId="1076"/>
          <ac:picMkLst>
            <pc:docMk/>
            <pc:sldMk cId="3612986250" sldId="285"/>
            <ac:picMk id="73" creationId="{5728036F-BFCA-B378-473D-8A6E82053EF5}"/>
          </ac:picMkLst>
        </pc:picChg>
        <pc:picChg chg="mod">
          <ac:chgData name="Nizamudheen" userId="a4881bcb-6c30-427b-8601-960e2ff6c945" providerId="ADAL" clId="{54CF5FFE-D273-4707-8539-B4AF7AC1DEFB}" dt="2025-02-12T05:06:40.108" v="4463" actId="571"/>
          <ac:picMkLst>
            <pc:docMk/>
            <pc:sldMk cId="3612986250" sldId="285"/>
            <ac:picMk id="79" creationId="{3D177C4F-892E-A8D3-9045-88D2B8F2A10F}"/>
          </ac:picMkLst>
        </pc:picChg>
        <pc:picChg chg="mod">
          <ac:chgData name="Nizamudheen" userId="a4881bcb-6c30-427b-8601-960e2ff6c945" providerId="ADAL" clId="{54CF5FFE-D273-4707-8539-B4AF7AC1DEFB}" dt="2025-02-12T05:06:40.108" v="4463" actId="571"/>
          <ac:picMkLst>
            <pc:docMk/>
            <pc:sldMk cId="3612986250" sldId="285"/>
            <ac:picMk id="81" creationId="{6D305341-123B-2836-B63B-0F128650E06B}"/>
          </ac:picMkLst>
        </pc:picChg>
        <pc:picChg chg="mod">
          <ac:chgData name="Nizamudheen" userId="a4881bcb-6c30-427b-8601-960e2ff6c945" providerId="ADAL" clId="{54CF5FFE-D273-4707-8539-B4AF7AC1DEFB}" dt="2025-02-12T05:12:03.536" v="4516" actId="1036"/>
          <ac:picMkLst>
            <pc:docMk/>
            <pc:sldMk cId="3612986250" sldId="285"/>
            <ac:picMk id="83" creationId="{59575926-57F9-2126-53F0-4A2AB136C06D}"/>
          </ac:picMkLst>
        </pc:picChg>
        <pc:picChg chg="mod">
          <ac:chgData name="Nizamudheen" userId="a4881bcb-6c30-427b-8601-960e2ff6c945" providerId="ADAL" clId="{54CF5FFE-D273-4707-8539-B4AF7AC1DEFB}" dt="2025-02-12T05:06:40.108" v="4463" actId="571"/>
          <ac:picMkLst>
            <pc:docMk/>
            <pc:sldMk cId="3612986250" sldId="285"/>
            <ac:picMk id="84" creationId="{FF94F1E9-19FF-4FDA-FA9C-1D3257B95645}"/>
          </ac:picMkLst>
        </pc:picChg>
        <pc:picChg chg="mod">
          <ac:chgData name="Nizamudheen" userId="a4881bcb-6c30-427b-8601-960e2ff6c945" providerId="ADAL" clId="{54CF5FFE-D273-4707-8539-B4AF7AC1DEFB}" dt="2025-02-12T05:06:40.108" v="4463" actId="571"/>
          <ac:picMkLst>
            <pc:docMk/>
            <pc:sldMk cId="3612986250" sldId="285"/>
            <ac:picMk id="86" creationId="{07DC97D3-7768-734F-98D4-538A862C012C}"/>
          </ac:picMkLst>
        </pc:picChg>
        <pc:picChg chg="mod">
          <ac:chgData name="Nizamudheen" userId="a4881bcb-6c30-427b-8601-960e2ff6c945" providerId="ADAL" clId="{54CF5FFE-D273-4707-8539-B4AF7AC1DEFB}" dt="2025-02-12T05:06:48.798" v="4465" actId="571"/>
          <ac:picMkLst>
            <pc:docMk/>
            <pc:sldMk cId="3612986250" sldId="285"/>
            <ac:picMk id="92" creationId="{DF290E21-C502-A7AE-4331-06662878C4C8}"/>
          </ac:picMkLst>
        </pc:picChg>
        <pc:picChg chg="mod">
          <ac:chgData name="Nizamudheen" userId="a4881bcb-6c30-427b-8601-960e2ff6c945" providerId="ADAL" clId="{54CF5FFE-D273-4707-8539-B4AF7AC1DEFB}" dt="2025-02-12T05:06:48.798" v="4465" actId="571"/>
          <ac:picMkLst>
            <pc:docMk/>
            <pc:sldMk cId="3612986250" sldId="285"/>
            <ac:picMk id="102" creationId="{257015ED-BE05-15F3-BD35-BB6A1DB9258E}"/>
          </ac:picMkLst>
        </pc:picChg>
        <pc:picChg chg="mod">
          <ac:chgData name="Nizamudheen" userId="a4881bcb-6c30-427b-8601-960e2ff6c945" providerId="ADAL" clId="{54CF5FFE-D273-4707-8539-B4AF7AC1DEFB}" dt="2025-02-12T05:06:48.798" v="4465" actId="571"/>
          <ac:picMkLst>
            <pc:docMk/>
            <pc:sldMk cId="3612986250" sldId="285"/>
            <ac:picMk id="103" creationId="{4268C2A1-9DF8-38CB-F566-93AA01D5F76A}"/>
          </ac:picMkLst>
        </pc:picChg>
        <pc:picChg chg="mod">
          <ac:chgData name="Nizamudheen" userId="a4881bcb-6c30-427b-8601-960e2ff6c945" providerId="ADAL" clId="{54CF5FFE-D273-4707-8539-B4AF7AC1DEFB}" dt="2025-02-12T05:06:48.798" v="4465" actId="571"/>
          <ac:picMkLst>
            <pc:docMk/>
            <pc:sldMk cId="3612986250" sldId="285"/>
            <ac:picMk id="104" creationId="{8A55B63C-65E2-DC5C-7555-12D98C761841}"/>
          </ac:picMkLst>
        </pc:picChg>
        <pc:picChg chg="mod">
          <ac:chgData name="Nizamudheen" userId="a4881bcb-6c30-427b-8601-960e2ff6c945" providerId="ADAL" clId="{54CF5FFE-D273-4707-8539-B4AF7AC1DEFB}" dt="2025-02-12T05:06:48.798" v="4465" actId="571"/>
          <ac:picMkLst>
            <pc:docMk/>
            <pc:sldMk cId="3612986250" sldId="285"/>
            <ac:picMk id="106" creationId="{1DCDC9AB-97ED-579B-4D2F-66421DD1AC3A}"/>
          </ac:picMkLst>
        </pc:picChg>
        <pc:picChg chg="add mod ord">
          <ac:chgData name="Nizamudheen" userId="a4881bcb-6c30-427b-8601-960e2ff6c945" providerId="ADAL" clId="{54CF5FFE-D273-4707-8539-B4AF7AC1DEFB}" dt="2025-02-17T06:40:11.170" v="5073" actId="207"/>
          <ac:picMkLst>
            <pc:docMk/>
            <pc:sldMk cId="3612986250" sldId="285"/>
            <ac:picMk id="108" creationId="{3A6D9C4F-4DBE-7139-A241-BAB22A8CF9B8}"/>
          </ac:picMkLst>
        </pc:picChg>
        <pc:picChg chg="add mod ord">
          <ac:chgData name="Nizamudheen" userId="a4881bcb-6c30-427b-8601-960e2ff6c945" providerId="ADAL" clId="{54CF5FFE-D273-4707-8539-B4AF7AC1DEFB}" dt="2025-02-17T06:40:11.170" v="5073" actId="207"/>
          <ac:picMkLst>
            <pc:docMk/>
            <pc:sldMk cId="3612986250" sldId="285"/>
            <ac:picMk id="109" creationId="{42BE3DEB-A39A-AF3B-9ECB-3EF4492D9E63}"/>
          </ac:picMkLst>
        </pc:picChg>
        <pc:picChg chg="add mod ord">
          <ac:chgData name="Nizamudheen" userId="a4881bcb-6c30-427b-8601-960e2ff6c945" providerId="ADAL" clId="{54CF5FFE-D273-4707-8539-B4AF7AC1DEFB}" dt="2025-02-17T06:40:11.170" v="5073" actId="207"/>
          <ac:picMkLst>
            <pc:docMk/>
            <pc:sldMk cId="3612986250" sldId="285"/>
            <ac:picMk id="110" creationId="{A7B59F98-6863-9D7D-ECA0-9C1E4324EB89}"/>
          </ac:picMkLst>
        </pc:picChg>
        <pc:picChg chg="add mod modCrop">
          <ac:chgData name="Nizamudheen" userId="a4881bcb-6c30-427b-8601-960e2ff6c945" providerId="ADAL" clId="{54CF5FFE-D273-4707-8539-B4AF7AC1DEFB}" dt="2025-02-12T05:26:47.592" v="4704" actId="1037"/>
          <ac:picMkLst>
            <pc:docMk/>
            <pc:sldMk cId="3612986250" sldId="285"/>
            <ac:picMk id="115" creationId="{B1EA5D50-D761-8287-8864-DB2F6A7BC7E4}"/>
          </ac:picMkLst>
        </pc:picChg>
        <pc:picChg chg="add mod">
          <ac:chgData name="Nizamudheen" userId="a4881bcb-6c30-427b-8601-960e2ff6c945" providerId="ADAL" clId="{54CF5FFE-D273-4707-8539-B4AF7AC1DEFB}" dt="2025-02-12T05:16:14.840" v="4555" actId="27614"/>
          <ac:picMkLst>
            <pc:docMk/>
            <pc:sldMk cId="3612986250" sldId="285"/>
            <ac:picMk id="117" creationId="{F5747EDC-A015-FAFC-25AC-1C9B89E8DB74}"/>
          </ac:picMkLst>
        </pc:picChg>
        <pc:picChg chg="add mod modCrop">
          <ac:chgData name="Nizamudheen" userId="a4881bcb-6c30-427b-8601-960e2ff6c945" providerId="ADAL" clId="{54CF5FFE-D273-4707-8539-B4AF7AC1DEFB}" dt="2025-02-12T05:16:34.900" v="4560" actId="18131"/>
          <ac:picMkLst>
            <pc:docMk/>
            <pc:sldMk cId="3612986250" sldId="285"/>
            <ac:picMk id="119" creationId="{AB37515F-FF52-D750-C0A0-607BEDFB8475}"/>
          </ac:picMkLst>
        </pc:picChg>
        <pc:picChg chg="del mod">
          <ac:chgData name="Nizamudheen" userId="a4881bcb-6c30-427b-8601-960e2ff6c945" providerId="ADAL" clId="{54CF5FFE-D273-4707-8539-B4AF7AC1DEFB}" dt="2025-02-17T06:31:51.625" v="4983" actId="478"/>
          <ac:picMkLst>
            <pc:docMk/>
            <pc:sldMk cId="3612986250" sldId="285"/>
            <ac:picMk id="150" creationId="{1182BDEE-1732-331C-E6FA-24972BC2A219}"/>
          </ac:picMkLst>
        </pc:picChg>
      </pc:sldChg>
      <pc:sldChg chg="addSp delSp modSp add mod setBg">
        <pc:chgData name="Nizamudheen" userId="a4881bcb-6c30-427b-8601-960e2ff6c945" providerId="ADAL" clId="{54CF5FFE-D273-4707-8539-B4AF7AC1DEFB}" dt="2025-02-18T09:07:33.038" v="5154" actId="2711"/>
        <pc:sldMkLst>
          <pc:docMk/>
          <pc:sldMk cId="2174771768" sldId="286"/>
        </pc:sldMkLst>
        <pc:spChg chg="add mod topLvl">
          <ac:chgData name="Nizamudheen" userId="a4881bcb-6c30-427b-8601-960e2ff6c945" providerId="ADAL" clId="{54CF5FFE-D273-4707-8539-B4AF7AC1DEFB}" dt="2025-02-12T05:23:06.021" v="4675" actId="1036"/>
          <ac:spMkLst>
            <pc:docMk/>
            <pc:sldMk cId="2174771768" sldId="286"/>
            <ac:spMk id="13" creationId="{4FD2A8D9-0153-2F48-AF4B-E7A596F18D25}"/>
          </ac:spMkLst>
        </pc:spChg>
        <pc:spChg chg="add mod topLvl">
          <ac:chgData name="Nizamudheen" userId="a4881bcb-6c30-427b-8601-960e2ff6c945" providerId="ADAL" clId="{54CF5FFE-D273-4707-8539-B4AF7AC1DEFB}" dt="2025-02-18T09:07:33.038" v="5154" actId="2711"/>
          <ac:spMkLst>
            <pc:docMk/>
            <pc:sldMk cId="2174771768" sldId="286"/>
            <ac:spMk id="14" creationId="{ACC46168-D49D-AD2E-4E0D-15739DA04FF5}"/>
          </ac:spMkLst>
        </pc:spChg>
        <pc:spChg chg="mod topLvl">
          <ac:chgData name="Nizamudheen" userId="a4881bcb-6c30-427b-8601-960e2ff6c945" providerId="ADAL" clId="{54CF5FFE-D273-4707-8539-B4AF7AC1DEFB}" dt="2025-02-12T05:23:06.021" v="4675" actId="1036"/>
          <ac:spMkLst>
            <pc:docMk/>
            <pc:sldMk cId="2174771768" sldId="286"/>
            <ac:spMk id="16" creationId="{89F46812-8A5E-1F09-DD71-7373C86D3EE8}"/>
          </ac:spMkLst>
        </pc:spChg>
        <pc:spChg chg="del">
          <ac:chgData name="Nizamudheen" userId="a4881bcb-6c30-427b-8601-960e2ff6c945" providerId="ADAL" clId="{54CF5FFE-D273-4707-8539-B4AF7AC1DEFB}" dt="2025-02-17T06:31:59.720" v="4993" actId="478"/>
          <ac:spMkLst>
            <pc:docMk/>
            <pc:sldMk cId="2174771768" sldId="286"/>
            <ac:spMk id="62" creationId="{6D3F3ED0-75D4-7FD6-927A-943ADB4D3E8B}"/>
          </ac:spMkLst>
        </pc:spChg>
        <pc:picChg chg="del">
          <ac:chgData name="Nizamudheen" userId="a4881bcb-6c30-427b-8601-960e2ff6c945" providerId="ADAL" clId="{54CF5FFE-D273-4707-8539-B4AF7AC1DEFB}" dt="2025-02-17T06:32:01.969" v="4999" actId="478"/>
          <ac:picMkLst>
            <pc:docMk/>
            <pc:sldMk cId="2174771768" sldId="286"/>
            <ac:picMk id="4" creationId="{9762210A-C32E-2122-B6EA-B5EA7B39560A}"/>
          </ac:picMkLst>
        </pc:picChg>
        <pc:picChg chg="del">
          <ac:chgData name="Nizamudheen" userId="a4881bcb-6c30-427b-8601-960e2ff6c945" providerId="ADAL" clId="{54CF5FFE-D273-4707-8539-B4AF7AC1DEFB}" dt="2025-02-17T06:32:00.473" v="4995" actId="478"/>
          <ac:picMkLst>
            <pc:docMk/>
            <pc:sldMk cId="2174771768" sldId="286"/>
            <ac:picMk id="6" creationId="{ED776F58-473E-6F70-DFE7-AF1867C9AADD}"/>
          </ac:picMkLst>
        </pc:picChg>
        <pc:picChg chg="del">
          <ac:chgData name="Nizamudheen" userId="a4881bcb-6c30-427b-8601-960e2ff6c945" providerId="ADAL" clId="{54CF5FFE-D273-4707-8539-B4AF7AC1DEFB}" dt="2025-02-17T06:32:03.785" v="5002" actId="478"/>
          <ac:picMkLst>
            <pc:docMk/>
            <pc:sldMk cId="2174771768" sldId="286"/>
            <ac:picMk id="7" creationId="{6003063B-7EAA-0FD5-4A42-5E41F182C4E9}"/>
          </ac:picMkLst>
        </pc:picChg>
        <pc:picChg chg="del">
          <ac:chgData name="Nizamudheen" userId="a4881bcb-6c30-427b-8601-960e2ff6c945" providerId="ADAL" clId="{54CF5FFE-D273-4707-8539-B4AF7AC1DEFB}" dt="2025-02-17T06:32:03.184" v="5001" actId="478"/>
          <ac:picMkLst>
            <pc:docMk/>
            <pc:sldMk cId="2174771768" sldId="286"/>
            <ac:picMk id="9" creationId="{EE47B0F1-3BBF-F0B9-2150-760D80701562}"/>
          </ac:picMkLst>
        </pc:picChg>
        <pc:picChg chg="del mod">
          <ac:chgData name="Nizamudheen" userId="a4881bcb-6c30-427b-8601-960e2ff6c945" providerId="ADAL" clId="{54CF5FFE-D273-4707-8539-B4AF7AC1DEFB}" dt="2025-02-17T06:32:00.976" v="4997" actId="478"/>
          <ac:picMkLst>
            <pc:docMk/>
            <pc:sldMk cId="2174771768" sldId="286"/>
            <ac:picMk id="11" creationId="{C02C132F-9C95-5A67-C5D3-8D3A895569C0}"/>
          </ac:picMkLst>
        </pc:picChg>
        <pc:picChg chg="del">
          <ac:chgData name="Nizamudheen" userId="a4881bcb-6c30-427b-8601-960e2ff6c945" providerId="ADAL" clId="{54CF5FFE-D273-4707-8539-B4AF7AC1DEFB}" dt="2025-02-17T06:32:00.088" v="4994" actId="478"/>
          <ac:picMkLst>
            <pc:docMk/>
            <pc:sldMk cId="2174771768" sldId="286"/>
            <ac:picMk id="15" creationId="{44B6DD6F-B22B-031E-AB9A-A3F12BFB76E6}"/>
          </ac:picMkLst>
        </pc:picChg>
        <pc:picChg chg="del">
          <ac:chgData name="Nizamudheen" userId="a4881bcb-6c30-427b-8601-960e2ff6c945" providerId="ADAL" clId="{54CF5FFE-D273-4707-8539-B4AF7AC1DEFB}" dt="2025-02-17T06:32:02.601" v="5000" actId="478"/>
          <ac:picMkLst>
            <pc:docMk/>
            <pc:sldMk cId="2174771768" sldId="286"/>
            <ac:picMk id="17" creationId="{BAEDEF4C-99F1-E9CC-399F-8D17A4F48903}"/>
          </ac:picMkLst>
        </pc:picChg>
        <pc:picChg chg="add mod">
          <ac:chgData name="Nizamudheen" userId="a4881bcb-6c30-427b-8601-960e2ff6c945" providerId="ADAL" clId="{54CF5FFE-D273-4707-8539-B4AF7AC1DEFB}" dt="2025-02-12T05:30:07.244" v="4744" actId="1076"/>
          <ac:picMkLst>
            <pc:docMk/>
            <pc:sldMk cId="2174771768" sldId="286"/>
            <ac:picMk id="19" creationId="{76C8E981-0D5D-4167-1302-4EC0D7E7C2CC}"/>
          </ac:picMkLst>
        </pc:picChg>
        <pc:picChg chg="add mod">
          <ac:chgData name="Nizamudheen" userId="a4881bcb-6c30-427b-8601-960e2ff6c945" providerId="ADAL" clId="{54CF5FFE-D273-4707-8539-B4AF7AC1DEFB}" dt="2025-02-12T05:30:31.261" v="4746" actId="1076"/>
          <ac:picMkLst>
            <pc:docMk/>
            <pc:sldMk cId="2174771768" sldId="286"/>
            <ac:picMk id="20" creationId="{FE8393BE-6CBE-7AC6-599A-D0E5A2C123A3}"/>
          </ac:picMkLst>
        </pc:picChg>
        <pc:picChg chg="del">
          <ac:chgData name="Nizamudheen" userId="a4881bcb-6c30-427b-8601-960e2ff6c945" providerId="ADAL" clId="{54CF5FFE-D273-4707-8539-B4AF7AC1DEFB}" dt="2025-02-17T06:32:04.746" v="5004" actId="478"/>
          <ac:picMkLst>
            <pc:docMk/>
            <pc:sldMk cId="2174771768" sldId="286"/>
            <ac:picMk id="31" creationId="{6FA133E0-44E5-48C3-3CC7-E2BF5FE52EC4}"/>
          </ac:picMkLst>
        </pc:picChg>
        <pc:picChg chg="del">
          <ac:chgData name="Nizamudheen" userId="a4881bcb-6c30-427b-8601-960e2ff6c945" providerId="ADAL" clId="{54CF5FFE-D273-4707-8539-B4AF7AC1DEFB}" dt="2025-02-17T06:32:04.169" v="5003" actId="478"/>
          <ac:picMkLst>
            <pc:docMk/>
            <pc:sldMk cId="2174771768" sldId="286"/>
            <ac:picMk id="37" creationId="{91C9857E-4437-128C-44D3-FAABC48D6DC4}"/>
          </ac:picMkLst>
        </pc:picChg>
        <pc:picChg chg="mod">
          <ac:chgData name="Nizamudheen" userId="a4881bcb-6c30-427b-8601-960e2ff6c945" providerId="ADAL" clId="{54CF5FFE-D273-4707-8539-B4AF7AC1DEFB}" dt="2025-02-12T05:30:47.676" v="4753" actId="1076"/>
          <ac:picMkLst>
            <pc:docMk/>
            <pc:sldMk cId="2174771768" sldId="286"/>
            <ac:picMk id="56" creationId="{791AFA87-517B-02F3-1FAC-7CBED6A14882}"/>
          </ac:picMkLst>
        </pc:picChg>
        <pc:picChg chg="mod">
          <ac:chgData name="Nizamudheen" userId="a4881bcb-6c30-427b-8601-960e2ff6c945" providerId="ADAL" clId="{54CF5FFE-D273-4707-8539-B4AF7AC1DEFB}" dt="2025-02-12T05:30:37.852" v="4748" actId="1076"/>
          <ac:picMkLst>
            <pc:docMk/>
            <pc:sldMk cId="2174771768" sldId="286"/>
            <ac:picMk id="58" creationId="{C305DE6F-C7D6-4302-6518-3C6C1C92AD94}"/>
          </ac:picMkLst>
        </pc:picChg>
        <pc:picChg chg="mod">
          <ac:chgData name="Nizamudheen" userId="a4881bcb-6c30-427b-8601-960e2ff6c945" providerId="ADAL" clId="{54CF5FFE-D273-4707-8539-B4AF7AC1DEFB}" dt="2025-02-12T05:30:43.780" v="4751" actId="1076"/>
          <ac:picMkLst>
            <pc:docMk/>
            <pc:sldMk cId="2174771768" sldId="286"/>
            <ac:picMk id="59" creationId="{E819DDC4-178B-0F94-ED8C-504FAEE41744}"/>
          </ac:picMkLst>
        </pc:picChg>
        <pc:picChg chg="mod">
          <ac:chgData name="Nizamudheen" userId="a4881bcb-6c30-427b-8601-960e2ff6c945" providerId="ADAL" clId="{54CF5FFE-D273-4707-8539-B4AF7AC1DEFB}" dt="2025-02-12T05:30:39.404" v="4749" actId="1076"/>
          <ac:picMkLst>
            <pc:docMk/>
            <pc:sldMk cId="2174771768" sldId="286"/>
            <ac:picMk id="60" creationId="{5455E503-CC26-78F3-DD4D-E1D8322CDD00}"/>
          </ac:picMkLst>
        </pc:picChg>
        <pc:picChg chg="mod">
          <ac:chgData name="Nizamudheen" userId="a4881bcb-6c30-427b-8601-960e2ff6c945" providerId="ADAL" clId="{54CF5FFE-D273-4707-8539-B4AF7AC1DEFB}" dt="2025-02-12T05:30:52.283" v="4755" actId="1076"/>
          <ac:picMkLst>
            <pc:docMk/>
            <pc:sldMk cId="2174771768" sldId="286"/>
            <ac:picMk id="64" creationId="{33FC68F9-4B88-E458-37CF-4A2BD0907546}"/>
          </ac:picMkLst>
        </pc:picChg>
        <pc:picChg chg="mod">
          <ac:chgData name="Nizamudheen" userId="a4881bcb-6c30-427b-8601-960e2ff6c945" providerId="ADAL" clId="{54CF5FFE-D273-4707-8539-B4AF7AC1DEFB}" dt="2025-02-12T05:30:48.828" v="4754" actId="1076"/>
          <ac:picMkLst>
            <pc:docMk/>
            <pc:sldMk cId="2174771768" sldId="286"/>
            <ac:picMk id="73" creationId="{AB4F90E5-3CED-5A85-80E6-F96CB809E74C}"/>
          </ac:picMkLst>
        </pc:picChg>
        <pc:picChg chg="del">
          <ac:chgData name="Nizamudheen" userId="a4881bcb-6c30-427b-8601-960e2ff6c945" providerId="ADAL" clId="{54CF5FFE-D273-4707-8539-B4AF7AC1DEFB}" dt="2025-02-17T06:32:01.368" v="4998" actId="478"/>
          <ac:picMkLst>
            <pc:docMk/>
            <pc:sldMk cId="2174771768" sldId="286"/>
            <ac:picMk id="150" creationId="{C6CEA713-1960-D5DD-3CA6-9046D01434BD}"/>
          </ac:picMkLst>
        </pc:picChg>
      </pc:sldChg>
      <pc:sldChg chg="addSp delSp modSp add mod setBg chgLayout">
        <pc:chgData name="Nizamudheen" userId="a4881bcb-6c30-427b-8601-960e2ff6c945" providerId="ADAL" clId="{54CF5FFE-D273-4707-8539-B4AF7AC1DEFB}" dt="2025-02-17T06:45:10.984" v="5145"/>
        <pc:sldMkLst>
          <pc:docMk/>
          <pc:sldMk cId="3754477932" sldId="287"/>
        </pc:sldMkLst>
        <pc:spChg chg="add del mod ord">
          <ac:chgData name="Nizamudheen" userId="a4881bcb-6c30-427b-8601-960e2ff6c945" providerId="ADAL" clId="{54CF5FFE-D273-4707-8539-B4AF7AC1DEFB}" dt="2025-02-17T06:28:47.536" v="4853" actId="931"/>
          <ac:spMkLst>
            <pc:docMk/>
            <pc:sldMk cId="3754477932" sldId="287"/>
            <ac:spMk id="2" creationId="{2157199E-FFE9-F867-131F-EFDE5977659B}"/>
          </ac:spMkLst>
        </pc:spChg>
        <pc:spChg chg="add del mod">
          <ac:chgData name="Nizamudheen" userId="a4881bcb-6c30-427b-8601-960e2ff6c945" providerId="ADAL" clId="{54CF5FFE-D273-4707-8539-B4AF7AC1DEFB}" dt="2025-02-17T06:15:03.163" v="4769" actId="478"/>
          <ac:spMkLst>
            <pc:docMk/>
            <pc:sldMk cId="3754477932" sldId="287"/>
            <ac:spMk id="8" creationId="{427CFFF9-A475-35C1-5379-36E6AE4BDBA3}"/>
          </ac:spMkLst>
        </pc:spChg>
        <pc:spChg chg="add del mod">
          <ac:chgData name="Nizamudheen" userId="a4881bcb-6c30-427b-8601-960e2ff6c945" providerId="ADAL" clId="{54CF5FFE-D273-4707-8539-B4AF7AC1DEFB}" dt="2025-02-17T06:42:06.532" v="5111" actId="478"/>
          <ac:spMkLst>
            <pc:docMk/>
            <pc:sldMk cId="3754477932" sldId="287"/>
            <ac:spMk id="8" creationId="{F031B5EA-E721-0661-BFD2-4ACA4631856E}"/>
          </ac:spMkLst>
        </pc:spChg>
        <pc:spChg chg="add del mod">
          <ac:chgData name="Nizamudheen" userId="a4881bcb-6c30-427b-8601-960e2ff6c945" providerId="ADAL" clId="{54CF5FFE-D273-4707-8539-B4AF7AC1DEFB}" dt="2025-02-17T06:42:39.296" v="5115" actId="478"/>
          <ac:spMkLst>
            <pc:docMk/>
            <pc:sldMk cId="3754477932" sldId="287"/>
            <ac:spMk id="10" creationId="{6D226EF0-38B0-857D-CBE7-CC4B8786098D}"/>
          </ac:spMkLst>
        </pc:spChg>
        <pc:spChg chg="add del mod">
          <ac:chgData name="Nizamudheen" userId="a4881bcb-6c30-427b-8601-960e2ff6c945" providerId="ADAL" clId="{54CF5FFE-D273-4707-8539-B4AF7AC1DEFB}" dt="2025-02-17T06:43:49.195" v="5137" actId="21"/>
          <ac:spMkLst>
            <pc:docMk/>
            <pc:sldMk cId="3754477932" sldId="287"/>
            <ac:spMk id="11" creationId="{3DD4DD08-7D90-487E-B203-52EDDCF1AA69}"/>
          </ac:spMkLst>
        </pc:spChg>
        <pc:spChg chg="add del mod ord">
          <ac:chgData name="Nizamudheen" userId="a4881bcb-6c30-427b-8601-960e2ff6c945" providerId="ADAL" clId="{54CF5FFE-D273-4707-8539-B4AF7AC1DEFB}" dt="2025-02-17T06:44:23.434" v="5143" actId="931"/>
          <ac:spMkLst>
            <pc:docMk/>
            <pc:sldMk cId="3754477932" sldId="287"/>
            <ac:spMk id="12" creationId="{9343F92C-F33B-E6D2-6E0C-24C3D4158D52}"/>
          </ac:spMkLst>
        </pc:spChg>
        <pc:spChg chg="add del mod">
          <ac:chgData name="Nizamudheen" userId="a4881bcb-6c30-427b-8601-960e2ff6c945" providerId="ADAL" clId="{54CF5FFE-D273-4707-8539-B4AF7AC1DEFB}" dt="2025-02-17T06:18:49.240" v="4806"/>
          <ac:spMkLst>
            <pc:docMk/>
            <pc:sldMk cId="3754477932" sldId="287"/>
            <ac:spMk id="14" creationId="{93ECF3E9-C13F-C546-C35B-CD0F3D9AF9B9}"/>
          </ac:spMkLst>
        </pc:spChg>
        <pc:spChg chg="add del mod">
          <ac:chgData name="Nizamudheen" userId="a4881bcb-6c30-427b-8601-960e2ff6c945" providerId="ADAL" clId="{54CF5FFE-D273-4707-8539-B4AF7AC1DEFB}" dt="2025-02-17T06:18:49.240" v="4806"/>
          <ac:spMkLst>
            <pc:docMk/>
            <pc:sldMk cId="3754477932" sldId="287"/>
            <ac:spMk id="18" creationId="{899641D7-273B-D13E-330D-C2595091B8A7}"/>
          </ac:spMkLst>
        </pc:spChg>
        <pc:spChg chg="mod ord">
          <ac:chgData name="Nizamudheen" userId="a4881bcb-6c30-427b-8601-960e2ff6c945" providerId="ADAL" clId="{54CF5FFE-D273-4707-8539-B4AF7AC1DEFB}" dt="2025-02-17T06:43:44.297" v="5136" actId="12788"/>
          <ac:spMkLst>
            <pc:docMk/>
            <pc:sldMk cId="3754477932" sldId="287"/>
            <ac:spMk id="19" creationId="{D4B2FFCD-EE38-28B8-9105-AF0C52C95CCD}"/>
          </ac:spMkLst>
        </pc:spChg>
        <pc:spChg chg="add del mod">
          <ac:chgData name="Nizamudheen" userId="a4881bcb-6c30-427b-8601-960e2ff6c945" providerId="ADAL" clId="{54CF5FFE-D273-4707-8539-B4AF7AC1DEFB}" dt="2025-02-17T06:27:59.447" v="4844" actId="21"/>
          <ac:spMkLst>
            <pc:docMk/>
            <pc:sldMk cId="3754477932" sldId="287"/>
            <ac:spMk id="20" creationId="{5C1652E7-1F0D-CF7F-22C3-A575B75EF821}"/>
          </ac:spMkLst>
        </pc:spChg>
        <pc:spChg chg="del">
          <ac:chgData name="Nizamudheen" userId="a4881bcb-6c30-427b-8601-960e2ff6c945" providerId="ADAL" clId="{54CF5FFE-D273-4707-8539-B4AF7AC1DEFB}" dt="2025-02-17T06:14:42.243" v="4758" actId="478"/>
          <ac:spMkLst>
            <pc:docMk/>
            <pc:sldMk cId="3754477932" sldId="287"/>
            <ac:spMk id="62" creationId="{86C99663-B770-0029-E7C7-C84D14D7851C}"/>
          </ac:spMkLst>
        </pc:spChg>
        <pc:picChg chg="del">
          <ac:chgData name="Nizamudheen" userId="a4881bcb-6c30-427b-8601-960e2ff6c945" providerId="ADAL" clId="{54CF5FFE-D273-4707-8539-B4AF7AC1DEFB}" dt="2025-02-17T06:14:44.339" v="4762" actId="478"/>
          <ac:picMkLst>
            <pc:docMk/>
            <pc:sldMk cId="3754477932" sldId="287"/>
            <ac:picMk id="4" creationId="{ED6CFD8B-B3CC-6942-6D77-670739635715}"/>
          </ac:picMkLst>
        </pc:picChg>
        <pc:picChg chg="del">
          <ac:chgData name="Nizamudheen" userId="a4881bcb-6c30-427b-8601-960e2ff6c945" providerId="ADAL" clId="{54CF5FFE-D273-4707-8539-B4AF7AC1DEFB}" dt="2025-02-17T06:14:42.554" v="4759" actId="478"/>
          <ac:picMkLst>
            <pc:docMk/>
            <pc:sldMk cId="3754477932" sldId="287"/>
            <ac:picMk id="6" creationId="{A845FA50-93E3-FD45-8620-BC22FC496DB0}"/>
          </ac:picMkLst>
        </pc:picChg>
        <pc:picChg chg="add del mod modCrop">
          <ac:chgData name="Nizamudheen" userId="a4881bcb-6c30-427b-8601-960e2ff6c945" providerId="ADAL" clId="{54CF5FFE-D273-4707-8539-B4AF7AC1DEFB}" dt="2025-02-17T06:42:37.275" v="5114" actId="478"/>
          <ac:picMkLst>
            <pc:docMk/>
            <pc:sldMk cId="3754477932" sldId="287"/>
            <ac:picMk id="6" creationId="{CD8E99CE-1BBE-54F4-8C59-CC63D33F02DB}"/>
          </ac:picMkLst>
        </pc:picChg>
        <pc:picChg chg="del">
          <ac:chgData name="Nizamudheen" userId="a4881bcb-6c30-427b-8601-960e2ff6c945" providerId="ADAL" clId="{54CF5FFE-D273-4707-8539-B4AF7AC1DEFB}" dt="2025-02-17T06:14:45.356" v="4764" actId="478"/>
          <ac:picMkLst>
            <pc:docMk/>
            <pc:sldMk cId="3754477932" sldId="287"/>
            <ac:picMk id="7" creationId="{DA9B1882-8E91-41E8-6787-C187FFD087C7}"/>
          </ac:picMkLst>
        </pc:picChg>
        <pc:picChg chg="del">
          <ac:chgData name="Nizamudheen" userId="a4881bcb-6c30-427b-8601-960e2ff6c945" providerId="ADAL" clId="{54CF5FFE-D273-4707-8539-B4AF7AC1DEFB}" dt="2025-02-17T06:14:45.813" v="4765" actId="478"/>
          <ac:picMkLst>
            <pc:docMk/>
            <pc:sldMk cId="3754477932" sldId="287"/>
            <ac:picMk id="9" creationId="{8F52A8AD-844E-B14D-41AA-DEA29FAEC5BF}"/>
          </ac:picMkLst>
        </pc:picChg>
        <pc:picChg chg="del">
          <ac:chgData name="Nizamudheen" userId="a4881bcb-6c30-427b-8601-960e2ff6c945" providerId="ADAL" clId="{54CF5FFE-D273-4707-8539-B4AF7AC1DEFB}" dt="2025-02-17T06:14:42.859" v="4760" actId="478"/>
          <ac:picMkLst>
            <pc:docMk/>
            <pc:sldMk cId="3754477932" sldId="287"/>
            <ac:picMk id="11" creationId="{ECDD50AA-F79C-4391-C290-57A58A91A903}"/>
          </ac:picMkLst>
        </pc:picChg>
        <pc:picChg chg="add del mod">
          <ac:chgData name="Nizamudheen" userId="a4881bcb-6c30-427b-8601-960e2ff6c945" providerId="ADAL" clId="{54CF5FFE-D273-4707-8539-B4AF7AC1DEFB}" dt="2025-02-17T06:18:50.786" v="4807" actId="478"/>
          <ac:picMkLst>
            <pc:docMk/>
            <pc:sldMk cId="3754477932" sldId="287"/>
            <ac:picMk id="12" creationId="{D1E5D224-D8AE-34D3-8890-9E328BA797A8}"/>
          </ac:picMkLst>
        </pc:picChg>
        <pc:picChg chg="add del mod">
          <ac:chgData name="Nizamudheen" userId="a4881bcb-6c30-427b-8601-960e2ff6c945" providerId="ADAL" clId="{54CF5FFE-D273-4707-8539-B4AF7AC1DEFB}" dt="2025-02-17T06:18:51.143" v="4808" actId="478"/>
          <ac:picMkLst>
            <pc:docMk/>
            <pc:sldMk cId="3754477932" sldId="287"/>
            <ac:picMk id="13" creationId="{C314371C-28EC-E2A3-A773-F14A49561763}"/>
          </ac:picMkLst>
        </pc:picChg>
        <pc:picChg chg="add mod">
          <ac:chgData name="Nizamudheen" userId="a4881bcb-6c30-427b-8601-960e2ff6c945" providerId="ADAL" clId="{54CF5FFE-D273-4707-8539-B4AF7AC1DEFB}" dt="2025-02-17T06:44:27.338" v="5144" actId="27614"/>
          <ac:picMkLst>
            <pc:docMk/>
            <pc:sldMk cId="3754477932" sldId="287"/>
            <ac:picMk id="14" creationId="{37A65524-66E1-5896-4E75-BD2C540054DF}"/>
          </ac:picMkLst>
        </pc:picChg>
        <pc:picChg chg="del">
          <ac:chgData name="Nizamudheen" userId="a4881bcb-6c30-427b-8601-960e2ff6c945" providerId="ADAL" clId="{54CF5FFE-D273-4707-8539-B4AF7AC1DEFB}" dt="2025-02-17T06:14:41.644" v="4757" actId="478"/>
          <ac:picMkLst>
            <pc:docMk/>
            <pc:sldMk cId="3754477932" sldId="287"/>
            <ac:picMk id="15" creationId="{47C72832-753F-BA61-3E4B-E34B74F75EC2}"/>
          </ac:picMkLst>
        </pc:picChg>
        <pc:picChg chg="del">
          <ac:chgData name="Nizamudheen" userId="a4881bcb-6c30-427b-8601-960e2ff6c945" providerId="ADAL" clId="{54CF5FFE-D273-4707-8539-B4AF7AC1DEFB}" dt="2025-02-17T06:14:44.932" v="4763" actId="478"/>
          <ac:picMkLst>
            <pc:docMk/>
            <pc:sldMk cId="3754477932" sldId="287"/>
            <ac:picMk id="17" creationId="{28BCDF1C-837B-9480-846A-304AF6292A3B}"/>
          </ac:picMkLst>
        </pc:picChg>
        <pc:picChg chg="del">
          <ac:chgData name="Nizamudheen" userId="a4881bcb-6c30-427b-8601-960e2ff6c945" providerId="ADAL" clId="{54CF5FFE-D273-4707-8539-B4AF7AC1DEFB}" dt="2025-02-17T06:14:46.826" v="4767" actId="478"/>
          <ac:picMkLst>
            <pc:docMk/>
            <pc:sldMk cId="3754477932" sldId="287"/>
            <ac:picMk id="31" creationId="{630A324A-EF62-AF51-36A5-5706ED35D761}"/>
          </ac:picMkLst>
        </pc:picChg>
        <pc:picChg chg="del">
          <ac:chgData name="Nizamudheen" userId="a4881bcb-6c30-427b-8601-960e2ff6c945" providerId="ADAL" clId="{54CF5FFE-D273-4707-8539-B4AF7AC1DEFB}" dt="2025-02-17T06:14:46.193" v="4766" actId="478"/>
          <ac:picMkLst>
            <pc:docMk/>
            <pc:sldMk cId="3754477932" sldId="287"/>
            <ac:picMk id="37" creationId="{345D6F76-5606-B8B4-869E-FA5FF483F189}"/>
          </ac:picMkLst>
        </pc:picChg>
        <pc:picChg chg="mod ord modCrop">
          <ac:chgData name="Nizamudheen" userId="a4881bcb-6c30-427b-8601-960e2ff6c945" providerId="ADAL" clId="{54CF5FFE-D273-4707-8539-B4AF7AC1DEFB}" dt="2025-02-17T06:44:07.926" v="5142" actId="700"/>
          <ac:picMkLst>
            <pc:docMk/>
            <pc:sldMk cId="3754477932" sldId="287"/>
            <ac:picMk id="74" creationId="{18ABD516-6A88-0D41-01AA-DADFF0CC863F}"/>
          </ac:picMkLst>
        </pc:picChg>
        <pc:picChg chg="mod ord">
          <ac:chgData name="Nizamudheen" userId="a4881bcb-6c30-427b-8601-960e2ff6c945" providerId="ADAL" clId="{54CF5FFE-D273-4707-8539-B4AF7AC1DEFB}" dt="2025-02-17T06:44:07.926" v="5142" actId="700"/>
          <ac:picMkLst>
            <pc:docMk/>
            <pc:sldMk cId="3754477932" sldId="287"/>
            <ac:picMk id="76" creationId="{33049DE5-0A98-EC79-BD33-9CF0195B7EA4}"/>
          </ac:picMkLst>
        </pc:picChg>
        <pc:picChg chg="del">
          <ac:chgData name="Nizamudheen" userId="a4881bcb-6c30-427b-8601-960e2ff6c945" providerId="ADAL" clId="{54CF5FFE-D273-4707-8539-B4AF7AC1DEFB}" dt="2025-02-17T06:15:04.363" v="4770" actId="478"/>
          <ac:picMkLst>
            <pc:docMk/>
            <pc:sldMk cId="3754477932" sldId="287"/>
            <ac:picMk id="82" creationId="{817BC6AC-386B-B9F7-368A-F51C39ECF2C0}"/>
          </ac:picMkLst>
        </pc:picChg>
        <pc:picChg chg="mod">
          <ac:chgData name="Nizamudheen" userId="a4881bcb-6c30-427b-8601-960e2ff6c945" providerId="ADAL" clId="{54CF5FFE-D273-4707-8539-B4AF7AC1DEFB}" dt="2025-02-17T06:18:26.713" v="4801" actId="1076"/>
          <ac:picMkLst>
            <pc:docMk/>
            <pc:sldMk cId="3754477932" sldId="287"/>
            <ac:picMk id="83" creationId="{20819179-7D5B-2F22-A2F7-774FE2FC5A83}"/>
          </ac:picMkLst>
        </pc:picChg>
        <pc:picChg chg="add del mod ord modCrop">
          <ac:chgData name="Nizamudheen" userId="a4881bcb-6c30-427b-8601-960e2ff6c945" providerId="ADAL" clId="{54CF5FFE-D273-4707-8539-B4AF7AC1DEFB}" dt="2025-02-17T06:44:07.926" v="5142" actId="700"/>
          <ac:picMkLst>
            <pc:docMk/>
            <pc:sldMk cId="3754477932" sldId="287"/>
            <ac:picMk id="97" creationId="{4445F739-AA33-8EFF-E6C1-302DE647A1C7}"/>
          </ac:picMkLst>
        </pc:picChg>
        <pc:picChg chg="del">
          <ac:chgData name="Nizamudheen" userId="a4881bcb-6c30-427b-8601-960e2ff6c945" providerId="ADAL" clId="{54CF5FFE-D273-4707-8539-B4AF7AC1DEFB}" dt="2025-02-17T06:15:02.771" v="4768" actId="478"/>
          <ac:picMkLst>
            <pc:docMk/>
            <pc:sldMk cId="3754477932" sldId="287"/>
            <ac:picMk id="99" creationId="{E88B3EC7-497E-2478-01C7-FF63B6A87D21}"/>
          </ac:picMkLst>
        </pc:picChg>
        <pc:picChg chg="del">
          <ac:chgData name="Nizamudheen" userId="a4881bcb-6c30-427b-8601-960e2ff6c945" providerId="ADAL" clId="{54CF5FFE-D273-4707-8539-B4AF7AC1DEFB}" dt="2025-02-17T06:14:43.235" v="4761" actId="478"/>
          <ac:picMkLst>
            <pc:docMk/>
            <pc:sldMk cId="3754477932" sldId="287"/>
            <ac:picMk id="150" creationId="{7617E85A-9F4A-3379-6F2C-626DA00A0232}"/>
          </ac:picMkLst>
        </pc:picChg>
      </pc:sldChg>
      <pc:sldChg chg="addSp delSp modSp add del mod">
        <pc:chgData name="Nizamudheen" userId="a4881bcb-6c30-427b-8601-960e2ff6c945" providerId="ADAL" clId="{54CF5FFE-D273-4707-8539-B4AF7AC1DEFB}" dt="2025-02-17T06:33:12.444" v="5019" actId="47"/>
        <pc:sldMkLst>
          <pc:docMk/>
          <pc:sldMk cId="1947597139" sldId="288"/>
        </pc:sldMkLst>
        <pc:spChg chg="add del mod">
          <ac:chgData name="Nizamudheen" userId="a4881bcb-6c30-427b-8601-960e2ff6c945" providerId="ADAL" clId="{54CF5FFE-D273-4707-8539-B4AF7AC1DEFB}" dt="2025-02-17T06:33:05.139" v="5018" actId="478"/>
          <ac:spMkLst>
            <pc:docMk/>
            <pc:sldMk cId="1947597139" sldId="288"/>
            <ac:spMk id="4" creationId="{F240F08E-3F8F-F028-17A7-16D17CC217DA}"/>
          </ac:spMkLst>
        </pc:spChg>
        <pc:picChg chg="del mod">
          <ac:chgData name="Nizamudheen" userId="a4881bcb-6c30-427b-8601-960e2ff6c945" providerId="ADAL" clId="{54CF5FFE-D273-4707-8539-B4AF7AC1DEFB}" dt="2025-02-17T06:32:41.883" v="5012" actId="478"/>
          <ac:picMkLst>
            <pc:docMk/>
            <pc:sldMk cId="1947597139" sldId="288"/>
            <ac:picMk id="134" creationId="{564189CA-8AB2-5674-A2F7-92B22C162008}"/>
          </ac:picMkLst>
        </pc:picChg>
      </pc:sldChg>
      <pc:sldMasterChg chg="addSp delSp modSp mod setBg addSldLayout delSldLayout modSldLayout">
        <pc:chgData name="Nizamudheen" userId="a4881bcb-6c30-427b-8601-960e2ff6c945" providerId="ADAL" clId="{54CF5FFE-D273-4707-8539-B4AF7AC1DEFB}" dt="2025-02-17T06:45:16.129" v="5147" actId="47"/>
        <pc:sldMasterMkLst>
          <pc:docMk/>
          <pc:sldMasterMk cId="3647985122" sldId="2147483648"/>
        </pc:sldMasterMkLst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371655659" sldId="2147483649"/>
          </pc:sldLayoutMkLst>
          <pc:spChg chg="mod">
            <ac:chgData name="Nizamudheen" userId="a4881bcb-6c30-427b-8601-960e2ff6c945" providerId="ADAL" clId="{54CF5FFE-D273-4707-8539-B4AF7AC1DEFB}" dt="2025-02-11T04:50:06.417" v="1354" actId="14861"/>
            <ac:spMkLst>
              <pc:docMk/>
              <pc:sldMasterMk cId="3647985122" sldId="2147483648"/>
              <pc:sldLayoutMk cId="371655659" sldId="2147483649"/>
              <ac:spMk id="8" creationId="{6648CE45-9A73-0835-1700-354F607CAD0B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1T08:38:21.321" v="2670"/>
          <pc:sldLayoutMkLst>
            <pc:docMk/>
            <pc:sldMasterMk cId="3647985122" sldId="2147483648"/>
            <pc:sldLayoutMk cId="262744453" sldId="2147483650"/>
          </pc:sldLayoutMkLst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2291276622" sldId="2147483651"/>
          </pc:sldLayoutMkLst>
          <pc:spChg chg="mod">
            <ac:chgData name="Nizamudheen" userId="a4881bcb-6c30-427b-8601-960e2ff6c945" providerId="ADAL" clId="{54CF5FFE-D273-4707-8539-B4AF7AC1DEFB}" dt="2025-02-11T08:49:40.657" v="2749"/>
            <ac:spMkLst>
              <pc:docMk/>
              <pc:sldMasterMk cId="3647985122" sldId="2147483648"/>
              <pc:sldLayoutMk cId="2291276622" sldId="2147483651"/>
              <ac:spMk id="9" creationId="{D2123FA7-0E8D-819E-741B-ACCAF36E702A}"/>
            </ac:spMkLst>
          </pc:spChg>
          <pc:spChg chg="mod">
            <ac:chgData name="Nizamudheen" userId="a4881bcb-6c30-427b-8601-960e2ff6c945" providerId="ADAL" clId="{54CF5FFE-D273-4707-8539-B4AF7AC1DEFB}" dt="2025-02-11T08:49:49.322" v="2751"/>
            <ac:spMkLst>
              <pc:docMk/>
              <pc:sldMasterMk cId="3647985122" sldId="2147483648"/>
              <pc:sldLayoutMk cId="2291276622" sldId="2147483651"/>
              <ac:spMk id="12" creationId="{2662B6C2-74D7-7D54-9652-B49E79145635}"/>
            </ac:spMkLst>
          </pc:spChg>
          <pc:spChg chg="mod">
            <ac:chgData name="Nizamudheen" userId="a4881bcb-6c30-427b-8601-960e2ff6c945" providerId="ADAL" clId="{54CF5FFE-D273-4707-8539-B4AF7AC1DEFB}" dt="2025-02-11T08:49:58.842" v="2753"/>
            <ac:spMkLst>
              <pc:docMk/>
              <pc:sldMasterMk cId="3647985122" sldId="2147483648"/>
              <pc:sldLayoutMk cId="2291276622" sldId="2147483651"/>
              <ac:spMk id="15" creationId="{EEB3B41B-D008-2447-B14E-530B2CA91359}"/>
            </ac:spMkLst>
          </pc:spChg>
          <pc:spChg chg="mod">
            <ac:chgData name="Nizamudheen" userId="a4881bcb-6c30-427b-8601-960e2ff6c945" providerId="ADAL" clId="{54CF5FFE-D273-4707-8539-B4AF7AC1DEFB}" dt="2025-02-11T08:50:09.906" v="2755"/>
            <ac:spMkLst>
              <pc:docMk/>
              <pc:sldMasterMk cId="3647985122" sldId="2147483648"/>
              <pc:sldLayoutMk cId="2291276622" sldId="2147483651"/>
              <ac:spMk id="18" creationId="{F61DBAAE-2A32-5A7A-6800-E7CCC8DC686F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1826267617" sldId="2147483652"/>
          </pc:sldLayoutMkLst>
          <pc:spChg chg="mod">
            <ac:chgData name="Nizamudheen" userId="a4881bcb-6c30-427b-8601-960e2ff6c945" providerId="ADAL" clId="{54CF5FFE-D273-4707-8539-B4AF7AC1DEFB}" dt="2025-02-11T09:09:09.323" v="2986"/>
            <ac:spMkLst>
              <pc:docMk/>
              <pc:sldMasterMk cId="3647985122" sldId="2147483648"/>
              <pc:sldLayoutMk cId="1826267617" sldId="2147483652"/>
              <ac:spMk id="11" creationId="{D0C64F0E-3C39-EE53-7063-EFA40FDA800F}"/>
            </ac:spMkLst>
          </pc:spChg>
          <pc:spChg chg="mod">
            <ac:chgData name="Nizamudheen" userId="a4881bcb-6c30-427b-8601-960e2ff6c945" providerId="ADAL" clId="{54CF5FFE-D273-4707-8539-B4AF7AC1DEFB}" dt="2025-02-11T09:09:18.387" v="2988"/>
            <ac:spMkLst>
              <pc:docMk/>
              <pc:sldMasterMk cId="3647985122" sldId="2147483648"/>
              <pc:sldLayoutMk cId="1826267617" sldId="2147483652"/>
              <ac:spMk id="14" creationId="{5758706B-A3B9-21EE-B08A-673AA05FA83A}"/>
            </ac:spMkLst>
          </pc:spChg>
          <pc:spChg chg="mod">
            <ac:chgData name="Nizamudheen" userId="a4881bcb-6c30-427b-8601-960e2ff6c945" providerId="ADAL" clId="{54CF5FFE-D273-4707-8539-B4AF7AC1DEFB}" dt="2025-02-11T09:09:30.033" v="2990"/>
            <ac:spMkLst>
              <pc:docMk/>
              <pc:sldMasterMk cId="3647985122" sldId="2147483648"/>
              <pc:sldLayoutMk cId="1826267617" sldId="2147483652"/>
              <ac:spMk id="17" creationId="{C2FEE67B-C01D-A61C-8A04-A4FD4CE755B8}"/>
            </ac:spMkLst>
          </pc:spChg>
          <pc:spChg chg="mod">
            <ac:chgData name="Nizamudheen" userId="a4881bcb-6c30-427b-8601-960e2ff6c945" providerId="ADAL" clId="{54CF5FFE-D273-4707-8539-B4AF7AC1DEFB}" dt="2025-02-11T09:09:39.977" v="2992"/>
            <ac:spMkLst>
              <pc:docMk/>
              <pc:sldMasterMk cId="3647985122" sldId="2147483648"/>
              <pc:sldLayoutMk cId="1826267617" sldId="2147483652"/>
              <ac:spMk id="20" creationId="{82CE9081-84B9-C214-54CC-66E2A019F969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2901684046" sldId="2147483653"/>
          </pc:sldLayoutMkLst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19" creationId="{ED704177-EA85-EB6B-B233-5E7A02EB51A9}"/>
            </ac:spMkLst>
          </pc:spChg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22" creationId="{69B97216-987D-8F65-5D07-1AE83E8EBEA1}"/>
            </ac:spMkLst>
          </pc:spChg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25" creationId="{DA94731E-3C71-2E25-8AB5-E8F67DB92245}"/>
            </ac:spMkLst>
          </pc:spChg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32" creationId="{25D879A0-3BF8-EBFA-193C-1BC3DE5C90B4}"/>
            </ac:spMkLst>
          </pc:spChg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35" creationId="{4A1434A3-B26B-DB46-4B90-B72734944063}"/>
            </ac:spMkLst>
          </pc:spChg>
          <pc:spChg chg="mod">
            <ac:chgData name="Nizamudheen" userId="a4881bcb-6c30-427b-8601-960e2ff6c945" providerId="ADAL" clId="{54CF5FFE-D273-4707-8539-B4AF7AC1DEFB}" dt="2025-02-11T09:42:15.389" v="3112" actId="14861"/>
            <ac:spMkLst>
              <pc:docMk/>
              <pc:sldMasterMk cId="3647985122" sldId="2147483648"/>
              <pc:sldLayoutMk cId="2901684046" sldId="2147483653"/>
              <ac:spMk id="38" creationId="{5E161618-D028-AFFB-EB23-C2E4C5E39CC7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2767717629" sldId="2147483654"/>
          </pc:sldLayoutMkLst>
          <pc:spChg chg="mod">
            <ac:chgData name="Nizamudheen" userId="a4881bcb-6c30-427b-8601-960e2ff6c945" providerId="ADAL" clId="{54CF5FFE-D273-4707-8539-B4AF7AC1DEFB}" dt="2025-02-17T06:39:09.135" v="5063" actId="208"/>
            <ac:spMkLst>
              <pc:docMk/>
              <pc:sldMasterMk cId="3647985122" sldId="2147483648"/>
              <pc:sldLayoutMk cId="2767717629" sldId="2147483654"/>
              <ac:spMk id="8" creationId="{DF1F75D1-7CAA-AFAB-02C5-E58202EF20E3}"/>
            </ac:spMkLst>
          </pc:spChg>
          <pc:spChg chg="mod">
            <ac:chgData name="Nizamudheen" userId="a4881bcb-6c30-427b-8601-960e2ff6c945" providerId="ADAL" clId="{54CF5FFE-D273-4707-8539-B4AF7AC1DEFB}" dt="2025-02-17T06:39:09.135" v="5063" actId="208"/>
            <ac:spMkLst>
              <pc:docMk/>
              <pc:sldMasterMk cId="3647985122" sldId="2147483648"/>
              <pc:sldLayoutMk cId="2767717629" sldId="2147483654"/>
              <ac:spMk id="13" creationId="{C5678B6B-90BE-3F07-BEE9-7AC9AFE36FD8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1773871396" sldId="2147483655"/>
          </pc:sldLayoutMkLst>
          <pc:spChg chg="mod">
            <ac:chgData name="Nizamudheen" userId="a4881bcb-6c30-427b-8601-960e2ff6c945" providerId="ADAL" clId="{54CF5FFE-D273-4707-8539-B4AF7AC1DEFB}" dt="2025-02-17T06:39:23.414" v="5064" actId="208"/>
            <ac:spMkLst>
              <pc:docMk/>
              <pc:sldMasterMk cId="3647985122" sldId="2147483648"/>
              <pc:sldLayoutMk cId="1773871396" sldId="2147483655"/>
              <ac:spMk id="7" creationId="{68F35B1E-D84D-3E56-5CFE-AC010AC0446A}"/>
            </ac:spMkLst>
          </pc:spChg>
          <pc:spChg chg="mod">
            <ac:chgData name="Nizamudheen" userId="a4881bcb-6c30-427b-8601-960e2ff6c945" providerId="ADAL" clId="{54CF5FFE-D273-4707-8539-B4AF7AC1DEFB}" dt="2025-02-17T06:39:23.414" v="5064" actId="208"/>
            <ac:spMkLst>
              <pc:docMk/>
              <pc:sldMasterMk cId="3647985122" sldId="2147483648"/>
              <pc:sldLayoutMk cId="1773871396" sldId="2147483655"/>
              <ac:spMk id="10" creationId="{AD267114-24A3-19E3-7CE0-AA58CEBAA5AA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3001652969" sldId="2147483656"/>
          </pc:sldLayoutMkLst>
          <pc:spChg chg="mod">
            <ac:chgData name="Nizamudheen" userId="a4881bcb-6c30-427b-8601-960e2ff6c945" providerId="ADAL" clId="{54CF5FFE-D273-4707-8539-B4AF7AC1DEFB}" dt="2025-02-11T11:18:30.953" v="3681" actId="1035"/>
            <ac:spMkLst>
              <pc:docMk/>
              <pc:sldMasterMk cId="3647985122" sldId="2147483648"/>
              <pc:sldLayoutMk cId="3001652969" sldId="2147483656"/>
              <ac:spMk id="10" creationId="{7658506E-E5BB-5440-EB6B-F4ADB5C15752}"/>
            </ac:spMkLst>
          </pc:spChg>
          <pc:spChg chg="mod">
            <ac:chgData name="Nizamudheen" userId="a4881bcb-6c30-427b-8601-960e2ff6c945" providerId="ADAL" clId="{54CF5FFE-D273-4707-8539-B4AF7AC1DEFB}" dt="2025-02-11T11:18:30.953" v="3681" actId="1035"/>
            <ac:spMkLst>
              <pc:docMk/>
              <pc:sldMasterMk cId="3647985122" sldId="2147483648"/>
              <pc:sldLayoutMk cId="3001652969" sldId="2147483656"/>
              <ac:spMk id="13" creationId="{1428C2BC-2ADB-D8F8-7C44-CE9933C488EA}"/>
            </ac:spMkLst>
          </pc:spChg>
          <pc:spChg chg="mod">
            <ac:chgData name="Nizamudheen" userId="a4881bcb-6c30-427b-8601-960e2ff6c945" providerId="ADAL" clId="{54CF5FFE-D273-4707-8539-B4AF7AC1DEFB}" dt="2025-02-11T11:18:30.953" v="3681" actId="1035"/>
            <ac:spMkLst>
              <pc:docMk/>
              <pc:sldMasterMk cId="3647985122" sldId="2147483648"/>
              <pc:sldLayoutMk cId="3001652969" sldId="2147483656"/>
              <ac:spMk id="16" creationId="{A5CB4F14-897B-4A78-8B75-CC254EC291AB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4042681362" sldId="2147483657"/>
          </pc:sldLayoutMkLst>
          <pc:spChg chg="add del">
            <ac:chgData name="Nizamudheen" userId="a4881bcb-6c30-427b-8601-960e2ff6c945" providerId="ADAL" clId="{54CF5FFE-D273-4707-8539-B4AF7AC1DEFB}" dt="2025-02-17T06:28:18.482" v="4848" actId="11529"/>
            <ac:spMkLst>
              <pc:docMk/>
              <pc:sldMasterMk cId="3647985122" sldId="2147483648"/>
              <pc:sldLayoutMk cId="4042681362" sldId="2147483657"/>
              <ac:spMk id="2" creationId="{6BA170F6-F7EC-56A7-8C28-DA844FDF5DC9}"/>
            </ac:spMkLst>
          </pc:spChg>
          <pc:spChg chg="add del mod">
            <ac:chgData name="Nizamudheen" userId="a4881bcb-6c30-427b-8601-960e2ff6c945" providerId="ADAL" clId="{54CF5FFE-D273-4707-8539-B4AF7AC1DEFB}" dt="2025-02-17T06:28:23.385" v="4849"/>
            <ac:spMkLst>
              <pc:docMk/>
              <pc:sldMasterMk cId="3647985122" sldId="2147483648"/>
              <pc:sldLayoutMk cId="4042681362" sldId="2147483657"/>
              <ac:spMk id="3" creationId="{56D7CEDD-6BEC-6AEE-9717-3AF38B8F773C}"/>
            </ac:spMkLst>
          </pc:spChg>
          <pc:spChg chg="del mod">
            <ac:chgData name="Nizamudheen" userId="a4881bcb-6c30-427b-8601-960e2ff6c945" providerId="ADAL" clId="{54CF5FFE-D273-4707-8539-B4AF7AC1DEFB}" dt="2025-02-17T06:43:52.651" v="5138" actId="478"/>
            <ac:spMkLst>
              <pc:docMk/>
              <pc:sldMasterMk cId="3647985122" sldId="2147483648"/>
              <pc:sldLayoutMk cId="4042681362" sldId="2147483657"/>
              <ac:spMk id="4" creationId="{A3BFA1A0-7619-2E0D-8131-4BE8AFE5E34A}"/>
            </ac:spMkLst>
          </pc:spChg>
          <pc:spChg chg="add del">
            <ac:chgData name="Nizamudheen" userId="a4881bcb-6c30-427b-8601-960e2ff6c945" providerId="ADAL" clId="{54CF5FFE-D273-4707-8539-B4AF7AC1DEFB}" dt="2025-02-17T06:43:56.759" v="5140" actId="11529"/>
            <ac:spMkLst>
              <pc:docMk/>
              <pc:sldMasterMk cId="3647985122" sldId="2147483648"/>
              <pc:sldLayoutMk cId="4042681362" sldId="2147483657"/>
              <ac:spMk id="5" creationId="{F5BDE962-18FB-9482-EB0C-93249BFDE9C7}"/>
            </ac:spMkLst>
          </pc:spChg>
          <pc:spChg chg="add del mod">
            <ac:chgData name="Nizamudheen" userId="a4881bcb-6c30-427b-8601-960e2ff6c945" providerId="ADAL" clId="{54CF5FFE-D273-4707-8539-B4AF7AC1DEFB}" dt="2025-02-17T06:43:59.662" v="5141"/>
            <ac:spMkLst>
              <pc:docMk/>
              <pc:sldMasterMk cId="3647985122" sldId="2147483648"/>
              <pc:sldLayoutMk cId="4042681362" sldId="2147483657"/>
              <ac:spMk id="6" creationId="{5670E970-6BFC-835B-3BEE-F39619E6A6BC}"/>
            </ac:spMkLst>
          </pc:spChg>
          <pc:spChg chg="mod">
            <ac:chgData name="Nizamudheen" userId="a4881bcb-6c30-427b-8601-960e2ff6c945" providerId="ADAL" clId="{54CF5FFE-D273-4707-8539-B4AF7AC1DEFB}" dt="2025-02-17T06:43:59.662" v="5141"/>
            <ac:spMkLst>
              <pc:docMk/>
              <pc:sldMasterMk cId="3647985122" sldId="2147483648"/>
              <pc:sldLayoutMk cId="4042681362" sldId="2147483657"/>
              <ac:spMk id="7" creationId="{C0021D9F-49C1-3C6A-7F3F-B8CD53A21D61}"/>
            </ac:spMkLst>
          </pc:spChg>
          <pc:spChg chg="add del mod">
            <ac:chgData name="Nizamudheen" userId="a4881bcb-6c30-427b-8601-960e2ff6c945" providerId="ADAL" clId="{54CF5FFE-D273-4707-8539-B4AF7AC1DEFB}" dt="2025-02-17T06:43:59.662" v="5141"/>
            <ac:spMkLst>
              <pc:docMk/>
              <pc:sldMasterMk cId="3647985122" sldId="2147483648"/>
              <pc:sldLayoutMk cId="4042681362" sldId="2147483657"/>
              <ac:spMk id="11" creationId="{3DD4DD08-7D90-487E-B203-52EDDCF1AA69}"/>
            </ac:spMkLst>
          </pc:spChg>
          <pc:spChg chg="mod">
            <ac:chgData name="Nizamudheen" userId="a4881bcb-6c30-427b-8601-960e2ff6c945" providerId="ADAL" clId="{54CF5FFE-D273-4707-8539-B4AF7AC1DEFB}" dt="2025-02-12T04:22:24.434" v="4206" actId="1035"/>
            <ac:spMkLst>
              <pc:docMk/>
              <pc:sldMasterMk cId="3647985122" sldId="2147483648"/>
              <pc:sldLayoutMk cId="4042681362" sldId="2147483657"/>
              <ac:spMk id="18" creationId="{DFBCAC52-EC59-A0A2-244B-152D9C7B29A4}"/>
            </ac:spMkLst>
          </pc:spChg>
          <pc:spChg chg="add del mod">
            <ac:chgData name="Nizamudheen" userId="a4881bcb-6c30-427b-8601-960e2ff6c945" providerId="ADAL" clId="{54CF5FFE-D273-4707-8539-B4AF7AC1DEFB}" dt="2025-02-17T06:28:23.385" v="4849"/>
            <ac:spMkLst>
              <pc:docMk/>
              <pc:sldMasterMk cId="3647985122" sldId="2147483648"/>
              <pc:sldLayoutMk cId="4042681362" sldId="2147483657"/>
              <ac:spMk id="20" creationId="{5C1652E7-1F0D-CF7F-22C3-A575B75EF821}"/>
            </ac:spMkLst>
          </pc:spChg>
          <pc:spChg chg="mod">
            <ac:chgData name="Nizamudheen" userId="a4881bcb-6c30-427b-8601-960e2ff6c945" providerId="ADAL" clId="{54CF5FFE-D273-4707-8539-B4AF7AC1DEFB}" dt="2025-02-12T04:22:24.434" v="4206" actId="1035"/>
            <ac:spMkLst>
              <pc:docMk/>
              <pc:sldMasterMk cId="3647985122" sldId="2147483648"/>
              <pc:sldLayoutMk cId="4042681362" sldId="2147483657"/>
              <ac:spMk id="21" creationId="{3EF06A5F-8DDF-A666-5C8D-D31E50ED13C8}"/>
            </ac:spMkLst>
          </pc:spChg>
          <pc:spChg chg="mod">
            <ac:chgData name="Nizamudheen" userId="a4881bcb-6c30-427b-8601-960e2ff6c945" providerId="ADAL" clId="{54CF5FFE-D273-4707-8539-B4AF7AC1DEFB}" dt="2025-02-12T04:22:24.434" v="4206" actId="1035"/>
            <ac:spMkLst>
              <pc:docMk/>
              <pc:sldMasterMk cId="3647985122" sldId="2147483648"/>
              <pc:sldLayoutMk cId="4042681362" sldId="2147483657"/>
              <ac:spMk id="24" creationId="{6A42991D-5401-8C74-8A05-136304C71635}"/>
            </ac:spMkLst>
          </pc:spChg>
          <pc:spChg chg="del mod">
            <ac:chgData name="Nizamudheen" userId="a4881bcb-6c30-427b-8601-960e2ff6c945" providerId="ADAL" clId="{54CF5FFE-D273-4707-8539-B4AF7AC1DEFB}" dt="2025-02-17T06:28:11.203" v="4846" actId="478"/>
            <ac:spMkLst>
              <pc:docMk/>
              <pc:sldMasterMk cId="3647985122" sldId="2147483648"/>
              <pc:sldLayoutMk cId="4042681362" sldId="2147483657"/>
              <ac:spMk id="28" creationId="{D0C069CA-4CD4-D247-03A1-7CBB10F76B07}"/>
            </ac:spMkLst>
          </pc:spChg>
        </pc:sldLayoutChg>
        <pc:sldLayoutChg chg="addSp delSp modSp mod 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1088159902" sldId="2147483658"/>
          </pc:sldLayoutMkLst>
          <pc:spChg chg="mod">
            <ac:chgData name="Nizamudheen" userId="a4881bcb-6c30-427b-8601-960e2ff6c945" providerId="ADAL" clId="{54CF5FFE-D273-4707-8539-B4AF7AC1DEFB}" dt="2025-02-12T05:27:07.041" v="4724" actId="1036"/>
            <ac:spMkLst>
              <pc:docMk/>
              <pc:sldMasterMk cId="3647985122" sldId="2147483648"/>
              <pc:sldLayoutMk cId="1088159902" sldId="2147483658"/>
              <ac:spMk id="9" creationId="{9766C318-EBAA-B289-D755-8287EF7D08F6}"/>
            </ac:spMkLst>
          </pc:spChg>
          <pc:spChg chg="mod">
            <ac:chgData name="Nizamudheen" userId="a4881bcb-6c30-427b-8601-960e2ff6c945" providerId="ADAL" clId="{54CF5FFE-D273-4707-8539-B4AF7AC1DEFB}" dt="2025-02-12T05:27:07.041" v="4724" actId="1036"/>
            <ac:spMkLst>
              <pc:docMk/>
              <pc:sldMasterMk cId="3647985122" sldId="2147483648"/>
              <pc:sldLayoutMk cId="1088159902" sldId="2147483658"/>
              <ac:spMk id="12" creationId="{5CDEBC3F-B89B-39F5-07E2-D3BF1C70782C}"/>
            </ac:spMkLst>
          </pc:spChg>
          <pc:spChg chg="mod">
            <ac:chgData name="Nizamudheen" userId="a4881bcb-6c30-427b-8601-960e2ff6c945" providerId="ADAL" clId="{54CF5FFE-D273-4707-8539-B4AF7AC1DEFB}" dt="2025-02-12T05:27:07.041" v="4724" actId="1036"/>
            <ac:spMkLst>
              <pc:docMk/>
              <pc:sldMasterMk cId="3647985122" sldId="2147483648"/>
              <pc:sldLayoutMk cId="1088159902" sldId="2147483658"/>
              <ac:spMk id="15" creationId="{568AB20F-276A-9355-871D-05621CF0E3E9}"/>
            </ac:spMkLst>
          </pc:spChg>
        </pc:sldLayoutChg>
        <pc:sldLayoutChg chg="setBg">
          <pc:chgData name="Nizamudheen" userId="a4881bcb-6c30-427b-8601-960e2ff6c945" providerId="ADAL" clId="{54CF5FFE-D273-4707-8539-B4AF7AC1DEFB}" dt="2025-02-17T06:45:10.984" v="5145"/>
          <pc:sldLayoutMkLst>
            <pc:docMk/>
            <pc:sldMasterMk cId="3647985122" sldId="2147483648"/>
            <pc:sldLayoutMk cId="4023596915" sldId="2147483659"/>
          </pc:sldLayoutMkLst>
        </pc:sldLayoutChg>
        <pc:sldLayoutChg chg="del setBg">
          <pc:chgData name="Nizamudheen" userId="a4881bcb-6c30-427b-8601-960e2ff6c945" providerId="ADAL" clId="{54CF5FFE-D273-4707-8539-B4AF7AC1DEFB}" dt="2025-02-17T06:45:16.129" v="5147" actId="47"/>
          <pc:sldLayoutMkLst>
            <pc:docMk/>
            <pc:sldMasterMk cId="3647985122" sldId="2147483648"/>
            <pc:sldLayoutMk cId="4168896700" sldId="2147483660"/>
          </pc:sldLayoutMkLst>
        </pc:sldLayoutChg>
        <pc:sldLayoutChg chg="add mod modTransition">
          <pc:chgData name="Nizamudheen" userId="a4881bcb-6c30-427b-8601-960e2ff6c945" providerId="ADAL" clId="{54CF5FFE-D273-4707-8539-B4AF7AC1DEFB}" dt="2025-02-17T06:28:06.256" v="4845" actId="2890"/>
          <pc:sldLayoutMkLst>
            <pc:docMk/>
            <pc:sldMasterMk cId="3647985122" sldId="2147483648"/>
            <pc:sldLayoutMk cId="633294360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48CE45-9A73-0835-1700-354F607CAD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0791" y="1406393"/>
            <a:ext cx="4820175" cy="4197648"/>
          </a:xfrm>
          <a:custGeom>
            <a:avLst/>
            <a:gdLst>
              <a:gd name="connsiteX0" fmla="*/ 2518535 w 4820175"/>
              <a:gd name="connsiteY0" fmla="*/ 840 h 4197648"/>
              <a:gd name="connsiteX1" fmla="*/ 3621435 w 4820175"/>
              <a:gd name="connsiteY1" fmla="*/ 285603 h 4197648"/>
              <a:gd name="connsiteX2" fmla="*/ 4243242 w 4820175"/>
              <a:gd name="connsiteY2" fmla="*/ 1228139 h 4197648"/>
              <a:gd name="connsiteX3" fmla="*/ 4639241 w 4820175"/>
              <a:gd name="connsiteY3" fmla="*/ 2334192 h 4197648"/>
              <a:gd name="connsiteX4" fmla="*/ 4727302 w 4820175"/>
              <a:gd name="connsiteY4" fmla="*/ 3522002 h 4197648"/>
              <a:gd name="connsiteX5" fmla="*/ 3585284 w 4820175"/>
              <a:gd name="connsiteY5" fmla="*/ 3960456 h 4197648"/>
              <a:gd name="connsiteX6" fmla="*/ 2495546 w 4820175"/>
              <a:gd name="connsiteY6" fmla="*/ 4189601 h 4197648"/>
              <a:gd name="connsiteX7" fmla="*/ 1507218 w 4820175"/>
              <a:gd name="connsiteY7" fmla="*/ 4002911 h 4197648"/>
              <a:gd name="connsiteX8" fmla="*/ 754524 w 4820175"/>
              <a:gd name="connsiteY8" fmla="*/ 3237239 h 4197648"/>
              <a:gd name="connsiteX9" fmla="*/ 109913 w 4820175"/>
              <a:gd name="connsiteY9" fmla="*/ 2176979 h 4197648"/>
              <a:gd name="connsiteX10" fmla="*/ 165531 w 4820175"/>
              <a:gd name="connsiteY10" fmla="*/ 917050 h 4197648"/>
              <a:gd name="connsiteX11" fmla="*/ 1284747 w 4820175"/>
              <a:gd name="connsiteY11" fmla="*/ 242963 h 4197648"/>
              <a:gd name="connsiteX12" fmla="*/ 2518535 w 4820175"/>
              <a:gd name="connsiteY12" fmla="*/ 840 h 419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20175" h="4197648">
                <a:moveTo>
                  <a:pt x="2518535" y="840"/>
                </a:moveTo>
                <a:cubicBezTo>
                  <a:pt x="2921022" y="-8986"/>
                  <a:pt x="3326846" y="66284"/>
                  <a:pt x="3621435" y="285603"/>
                </a:cubicBezTo>
                <a:cubicBezTo>
                  <a:pt x="3916024" y="504923"/>
                  <a:pt x="4095855" y="874595"/>
                  <a:pt x="4243242" y="1228139"/>
                </a:cubicBezTo>
                <a:cubicBezTo>
                  <a:pt x="4390629" y="1581683"/>
                  <a:pt x="4508354" y="1918727"/>
                  <a:pt x="4639241" y="2334192"/>
                </a:cubicBezTo>
                <a:cubicBezTo>
                  <a:pt x="4773094" y="2749656"/>
                  <a:pt x="4920481" y="3240576"/>
                  <a:pt x="4727302" y="3522002"/>
                </a:cubicBezTo>
                <a:cubicBezTo>
                  <a:pt x="4537460" y="3800091"/>
                  <a:pt x="4010574" y="3868872"/>
                  <a:pt x="3585284" y="3960456"/>
                </a:cubicBezTo>
                <a:cubicBezTo>
                  <a:pt x="3156656" y="4048888"/>
                  <a:pt x="2835927" y="4160123"/>
                  <a:pt x="2495546" y="4189601"/>
                </a:cubicBezTo>
                <a:cubicBezTo>
                  <a:pt x="2155165" y="4219078"/>
                  <a:pt x="1795133" y="4169949"/>
                  <a:pt x="1507218" y="4002911"/>
                </a:cubicBezTo>
                <a:cubicBezTo>
                  <a:pt x="1215966" y="3832720"/>
                  <a:pt x="996646" y="3547957"/>
                  <a:pt x="754524" y="3237239"/>
                </a:cubicBezTo>
                <a:cubicBezTo>
                  <a:pt x="512401" y="2926336"/>
                  <a:pt x="250627" y="2592629"/>
                  <a:pt x="109913" y="2176979"/>
                </a:cubicBezTo>
                <a:cubicBezTo>
                  <a:pt x="-34136" y="1761328"/>
                  <a:pt x="-56940" y="1260768"/>
                  <a:pt x="165531" y="917050"/>
                </a:cubicBezTo>
                <a:cubicBezTo>
                  <a:pt x="388002" y="573518"/>
                  <a:pt x="852782" y="383676"/>
                  <a:pt x="1284747" y="242963"/>
                </a:cubicBezTo>
                <a:cubicBezTo>
                  <a:pt x="1716712" y="102250"/>
                  <a:pt x="2116047" y="10666"/>
                  <a:pt x="2518535" y="84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5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B7AD5-CD1C-1A7B-D56C-DE4A09214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16683-DE00-1786-48CF-1F8B9A422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5D9B2-77F3-FF9C-644C-96D04877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446F04-7D3C-4C9F-8192-315AFFCA9CF3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FEEA2-AF60-CFAD-1825-B380F821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5D94D-E670-5407-94C9-4AC0A66F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2F02B-33E5-4603-931C-5B9D05888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59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1EF-0A81-46E7-A4B1-B9200B742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5D894-EA3E-445A-B34E-629A27653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0867E-8598-4705-B5F9-94AA56FF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6225-B781-44EE-BAA7-78D8084F5FB6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559CC-F35A-4C7E-9069-45A75B9E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83E7-6349-4363-AF37-53589F90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6927-85B0-4D45-A96D-35A82C3BD4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83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123FA7-0E8D-819E-741B-ACCAF36E70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83225" y="1871145"/>
            <a:ext cx="2218998" cy="3104601"/>
          </a:xfrm>
          <a:custGeom>
            <a:avLst/>
            <a:gdLst>
              <a:gd name="connsiteX0" fmla="*/ 1555716 w 2218998"/>
              <a:gd name="connsiteY0" fmla="*/ 51 h 3104601"/>
              <a:gd name="connsiteX1" fmla="*/ 1640968 w 2218998"/>
              <a:gd name="connsiteY1" fmla="*/ 39642 h 3104601"/>
              <a:gd name="connsiteX2" fmla="*/ 1640968 w 2218998"/>
              <a:gd name="connsiteY2" fmla="*/ 3064968 h 3104601"/>
              <a:gd name="connsiteX3" fmla="*/ 1468406 w 2218998"/>
              <a:gd name="connsiteY3" fmla="*/ 3069844 h 3104601"/>
              <a:gd name="connsiteX4" fmla="*/ 34785 w 2218998"/>
              <a:gd name="connsiteY4" fmla="*/ 1636223 h 3104601"/>
              <a:gd name="connsiteX5" fmla="*/ 34785 w 2218998"/>
              <a:gd name="connsiteY5" fmla="*/ 1468335 h 3104601"/>
              <a:gd name="connsiteX6" fmla="*/ 1468406 w 2218998"/>
              <a:gd name="connsiteY6" fmla="*/ 34714 h 3104601"/>
              <a:gd name="connsiteX7" fmla="*/ 1555716 w 2218998"/>
              <a:gd name="connsiteY7" fmla="*/ 51 h 310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8998" h="3104601">
                <a:moveTo>
                  <a:pt x="1555716" y="51"/>
                </a:moveTo>
                <a:cubicBezTo>
                  <a:pt x="1587135" y="959"/>
                  <a:pt x="1618211" y="14243"/>
                  <a:pt x="1640968" y="39642"/>
                </a:cubicBezTo>
                <a:cubicBezTo>
                  <a:pt x="2411675" y="899194"/>
                  <a:pt x="2411675" y="2205414"/>
                  <a:pt x="1640968" y="3064968"/>
                </a:cubicBezTo>
                <a:cubicBezTo>
                  <a:pt x="1595453" y="3115766"/>
                  <a:pt x="1516665" y="3118102"/>
                  <a:pt x="1468406" y="3069844"/>
                </a:cubicBezTo>
                <a:lnTo>
                  <a:pt x="34785" y="1636223"/>
                </a:lnTo>
                <a:cubicBezTo>
                  <a:pt x="-11594" y="1589844"/>
                  <a:pt x="-11594" y="1514714"/>
                  <a:pt x="34785" y="1468335"/>
                </a:cubicBezTo>
                <a:lnTo>
                  <a:pt x="1468406" y="34714"/>
                </a:lnTo>
                <a:cubicBezTo>
                  <a:pt x="1492536" y="10610"/>
                  <a:pt x="1524297" y="-858"/>
                  <a:pt x="1555716" y="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662B6C2-74D7-7D54-9652-B49E791456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1070" y="910681"/>
            <a:ext cx="3104600" cy="2218997"/>
          </a:xfrm>
          <a:custGeom>
            <a:avLst/>
            <a:gdLst>
              <a:gd name="connsiteX0" fmla="*/ 1552297 w 3104600"/>
              <a:gd name="connsiteY0" fmla="*/ 0 h 2218997"/>
              <a:gd name="connsiteX1" fmla="*/ 3064960 w 3104600"/>
              <a:gd name="connsiteY1" fmla="*/ 578031 h 2218997"/>
              <a:gd name="connsiteX2" fmla="*/ 3069887 w 3104600"/>
              <a:gd name="connsiteY2" fmla="*/ 750592 h 2218997"/>
              <a:gd name="connsiteX3" fmla="*/ 1636266 w 3104600"/>
              <a:gd name="connsiteY3" fmla="*/ 2184213 h 2218997"/>
              <a:gd name="connsiteX4" fmla="*/ 1468378 w 3104600"/>
              <a:gd name="connsiteY4" fmla="*/ 2184213 h 2218997"/>
              <a:gd name="connsiteX5" fmla="*/ 34758 w 3104600"/>
              <a:gd name="connsiteY5" fmla="*/ 750592 h 2218997"/>
              <a:gd name="connsiteX6" fmla="*/ 39634 w 3104600"/>
              <a:gd name="connsiteY6" fmla="*/ 578031 h 2218997"/>
              <a:gd name="connsiteX7" fmla="*/ 1552297 w 3104600"/>
              <a:gd name="connsiteY7" fmla="*/ 0 h 2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4600" h="2218997">
                <a:moveTo>
                  <a:pt x="1552297" y="0"/>
                </a:moveTo>
                <a:cubicBezTo>
                  <a:pt x="2093740" y="0"/>
                  <a:pt x="2635183" y="192677"/>
                  <a:pt x="3064960" y="578031"/>
                </a:cubicBezTo>
                <a:cubicBezTo>
                  <a:pt x="3115758" y="623545"/>
                  <a:pt x="3118095" y="702333"/>
                  <a:pt x="3069887" y="750592"/>
                </a:cubicBezTo>
                <a:lnTo>
                  <a:pt x="1636266" y="2184213"/>
                </a:lnTo>
                <a:cubicBezTo>
                  <a:pt x="1589887" y="2230592"/>
                  <a:pt x="1514757" y="2230592"/>
                  <a:pt x="1468378" y="2184213"/>
                </a:cubicBezTo>
                <a:lnTo>
                  <a:pt x="34758" y="750592"/>
                </a:lnTo>
                <a:cubicBezTo>
                  <a:pt x="-13501" y="702333"/>
                  <a:pt x="-11164" y="623545"/>
                  <a:pt x="39634" y="578031"/>
                </a:cubicBezTo>
                <a:cubicBezTo>
                  <a:pt x="469411" y="192677"/>
                  <a:pt x="1010854" y="0"/>
                  <a:pt x="15522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EB3B41B-D008-2447-B14E-530B2CA913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76024" y="1871144"/>
            <a:ext cx="2218997" cy="3104601"/>
          </a:xfrm>
          <a:custGeom>
            <a:avLst/>
            <a:gdLst>
              <a:gd name="connsiteX0" fmla="*/ 663282 w 2218997"/>
              <a:gd name="connsiteY0" fmla="*/ 51 h 3104601"/>
              <a:gd name="connsiteX1" fmla="*/ 750592 w 2218997"/>
              <a:gd name="connsiteY1" fmla="*/ 34714 h 3104601"/>
              <a:gd name="connsiteX2" fmla="*/ 2184213 w 2218997"/>
              <a:gd name="connsiteY2" fmla="*/ 1468335 h 3104601"/>
              <a:gd name="connsiteX3" fmla="*/ 2184213 w 2218997"/>
              <a:gd name="connsiteY3" fmla="*/ 1636223 h 3104601"/>
              <a:gd name="connsiteX4" fmla="*/ 750592 w 2218997"/>
              <a:gd name="connsiteY4" fmla="*/ 3069844 h 3104601"/>
              <a:gd name="connsiteX5" fmla="*/ 578031 w 2218997"/>
              <a:gd name="connsiteY5" fmla="*/ 3064968 h 3104601"/>
              <a:gd name="connsiteX6" fmla="*/ 578031 w 2218997"/>
              <a:gd name="connsiteY6" fmla="*/ 39642 h 3104601"/>
              <a:gd name="connsiteX7" fmla="*/ 663282 w 2218997"/>
              <a:gd name="connsiteY7" fmla="*/ 51 h 310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8997" h="3104601">
                <a:moveTo>
                  <a:pt x="663282" y="51"/>
                </a:moveTo>
                <a:cubicBezTo>
                  <a:pt x="694701" y="-858"/>
                  <a:pt x="726463" y="10610"/>
                  <a:pt x="750592" y="34714"/>
                </a:cubicBezTo>
                <a:lnTo>
                  <a:pt x="2184213" y="1468335"/>
                </a:lnTo>
                <a:cubicBezTo>
                  <a:pt x="2230592" y="1514714"/>
                  <a:pt x="2230592" y="1589844"/>
                  <a:pt x="2184213" y="1636223"/>
                </a:cubicBezTo>
                <a:lnTo>
                  <a:pt x="750592" y="3069844"/>
                </a:lnTo>
                <a:cubicBezTo>
                  <a:pt x="702333" y="3118102"/>
                  <a:pt x="623545" y="3115766"/>
                  <a:pt x="578031" y="3064968"/>
                </a:cubicBezTo>
                <a:cubicBezTo>
                  <a:pt x="-192677" y="2205414"/>
                  <a:pt x="-192677" y="899194"/>
                  <a:pt x="578031" y="39642"/>
                </a:cubicBezTo>
                <a:cubicBezTo>
                  <a:pt x="600788" y="14243"/>
                  <a:pt x="631864" y="959"/>
                  <a:pt x="663282" y="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61DBAAE-2A32-5A7A-6800-E7CCC8DC6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31070" y="3715338"/>
            <a:ext cx="3104600" cy="2218997"/>
          </a:xfrm>
          <a:custGeom>
            <a:avLst/>
            <a:gdLst>
              <a:gd name="connsiteX0" fmla="*/ 1552322 w 3104600"/>
              <a:gd name="connsiteY0" fmla="*/ 0 h 2218997"/>
              <a:gd name="connsiteX1" fmla="*/ 1636266 w 3104600"/>
              <a:gd name="connsiteY1" fmla="*/ 34784 h 2218997"/>
              <a:gd name="connsiteX2" fmla="*/ 3069887 w 3104600"/>
              <a:gd name="connsiteY2" fmla="*/ 1468406 h 2218997"/>
              <a:gd name="connsiteX3" fmla="*/ 3064960 w 3104600"/>
              <a:gd name="connsiteY3" fmla="*/ 1640967 h 2218997"/>
              <a:gd name="connsiteX4" fmla="*/ 39634 w 3104600"/>
              <a:gd name="connsiteY4" fmla="*/ 1640967 h 2218997"/>
              <a:gd name="connsiteX5" fmla="*/ 34758 w 3104600"/>
              <a:gd name="connsiteY5" fmla="*/ 1468406 h 2218997"/>
              <a:gd name="connsiteX6" fmla="*/ 1468378 w 3104600"/>
              <a:gd name="connsiteY6" fmla="*/ 34784 h 2218997"/>
              <a:gd name="connsiteX7" fmla="*/ 1552322 w 3104600"/>
              <a:gd name="connsiteY7" fmla="*/ 0 h 2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4600" h="2218997">
                <a:moveTo>
                  <a:pt x="1552322" y="0"/>
                </a:moveTo>
                <a:cubicBezTo>
                  <a:pt x="1582699" y="0"/>
                  <a:pt x="1613076" y="11595"/>
                  <a:pt x="1636266" y="34784"/>
                </a:cubicBezTo>
                <a:lnTo>
                  <a:pt x="3069887" y="1468406"/>
                </a:lnTo>
                <a:cubicBezTo>
                  <a:pt x="3118095" y="1516664"/>
                  <a:pt x="3115758" y="1595452"/>
                  <a:pt x="3064960" y="1640967"/>
                </a:cubicBezTo>
                <a:cubicBezTo>
                  <a:pt x="2205407" y="2411674"/>
                  <a:pt x="899187" y="2411674"/>
                  <a:pt x="39634" y="1640967"/>
                </a:cubicBezTo>
                <a:cubicBezTo>
                  <a:pt x="-11164" y="1595452"/>
                  <a:pt x="-13501" y="1516664"/>
                  <a:pt x="34758" y="1468406"/>
                </a:cubicBezTo>
                <a:lnTo>
                  <a:pt x="1468378" y="34784"/>
                </a:lnTo>
                <a:cubicBezTo>
                  <a:pt x="1491568" y="11595"/>
                  <a:pt x="1521945" y="0"/>
                  <a:pt x="15523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2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C64F0E-3C39-EE53-7063-EFA40FDA80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4307" y="1091191"/>
            <a:ext cx="2212256" cy="2385431"/>
          </a:xfrm>
          <a:custGeom>
            <a:avLst/>
            <a:gdLst>
              <a:gd name="connsiteX0" fmla="*/ 577481 w 2212256"/>
              <a:gd name="connsiteY0" fmla="*/ 685 h 2385431"/>
              <a:gd name="connsiteX1" fmla="*/ 1702380 w 2212256"/>
              <a:gd name="connsiteY1" fmla="*/ 466846 h 2385431"/>
              <a:gd name="connsiteX2" fmla="*/ 2173058 w 2212256"/>
              <a:gd name="connsiteY2" fmla="*/ 1690608 h 2385431"/>
              <a:gd name="connsiteX3" fmla="*/ 1211530 w 2212256"/>
              <a:gd name="connsiteY3" fmla="*/ 2385419 h 2385431"/>
              <a:gd name="connsiteX4" fmla="*/ 146902 w 2212256"/>
              <a:gd name="connsiteY4" fmla="*/ 1574059 h 2385431"/>
              <a:gd name="connsiteX5" fmla="*/ 270175 w 2212256"/>
              <a:gd name="connsiteY5" fmla="*/ 94786 h 2385431"/>
              <a:gd name="connsiteX6" fmla="*/ 577481 w 2212256"/>
              <a:gd name="connsiteY6" fmla="*/ 685 h 238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2256" h="2385431">
                <a:moveTo>
                  <a:pt x="577481" y="685"/>
                </a:moveTo>
                <a:cubicBezTo>
                  <a:pt x="929123" y="-13498"/>
                  <a:pt x="1386353" y="194525"/>
                  <a:pt x="1702380" y="466846"/>
                </a:cubicBezTo>
                <a:cubicBezTo>
                  <a:pt x="2125990" y="827699"/>
                  <a:pt x="2296331" y="1302859"/>
                  <a:pt x="2173058" y="1690608"/>
                </a:cubicBezTo>
                <a:cubicBezTo>
                  <a:pt x="2049785" y="2080599"/>
                  <a:pt x="1632899" y="2385419"/>
                  <a:pt x="1211530" y="2385419"/>
                </a:cubicBezTo>
                <a:cubicBezTo>
                  <a:pt x="787920" y="2387660"/>
                  <a:pt x="362069" y="2087323"/>
                  <a:pt x="146902" y="1574059"/>
                </a:cubicBezTo>
                <a:cubicBezTo>
                  <a:pt x="-66024" y="1060796"/>
                  <a:pt x="-66024" y="332366"/>
                  <a:pt x="270175" y="94786"/>
                </a:cubicBezTo>
                <a:cubicBezTo>
                  <a:pt x="354785" y="34831"/>
                  <a:pt x="460267" y="5413"/>
                  <a:pt x="577481" y="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758706B-A3B9-21EE-B08A-673AA05FA8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2412" y="1091191"/>
            <a:ext cx="2212256" cy="2385431"/>
          </a:xfrm>
          <a:custGeom>
            <a:avLst/>
            <a:gdLst>
              <a:gd name="connsiteX0" fmla="*/ 1634776 w 2212256"/>
              <a:gd name="connsiteY0" fmla="*/ 685 h 2385431"/>
              <a:gd name="connsiteX1" fmla="*/ 1942082 w 2212256"/>
              <a:gd name="connsiteY1" fmla="*/ 94786 h 2385431"/>
              <a:gd name="connsiteX2" fmla="*/ 2065355 w 2212256"/>
              <a:gd name="connsiteY2" fmla="*/ 1574059 h 2385431"/>
              <a:gd name="connsiteX3" fmla="*/ 1000727 w 2212256"/>
              <a:gd name="connsiteY3" fmla="*/ 2385419 h 2385431"/>
              <a:gd name="connsiteX4" fmla="*/ 39199 w 2212256"/>
              <a:gd name="connsiteY4" fmla="*/ 1690608 h 2385431"/>
              <a:gd name="connsiteX5" fmla="*/ 509877 w 2212256"/>
              <a:gd name="connsiteY5" fmla="*/ 466846 h 2385431"/>
              <a:gd name="connsiteX6" fmla="*/ 1634776 w 2212256"/>
              <a:gd name="connsiteY6" fmla="*/ 685 h 238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2256" h="2385431">
                <a:moveTo>
                  <a:pt x="1634776" y="685"/>
                </a:moveTo>
                <a:cubicBezTo>
                  <a:pt x="1751990" y="5413"/>
                  <a:pt x="1857473" y="34831"/>
                  <a:pt x="1942082" y="94786"/>
                </a:cubicBezTo>
                <a:cubicBezTo>
                  <a:pt x="2278281" y="332366"/>
                  <a:pt x="2278281" y="1060796"/>
                  <a:pt x="2065355" y="1574059"/>
                </a:cubicBezTo>
                <a:cubicBezTo>
                  <a:pt x="1850188" y="2087323"/>
                  <a:pt x="1424337" y="2387660"/>
                  <a:pt x="1000727" y="2385419"/>
                </a:cubicBezTo>
                <a:cubicBezTo>
                  <a:pt x="579358" y="2385419"/>
                  <a:pt x="162472" y="2080599"/>
                  <a:pt x="39199" y="1690608"/>
                </a:cubicBezTo>
                <a:cubicBezTo>
                  <a:pt x="-84074" y="1302859"/>
                  <a:pt x="86267" y="827699"/>
                  <a:pt x="509877" y="466846"/>
                </a:cubicBezTo>
                <a:cubicBezTo>
                  <a:pt x="825904" y="194525"/>
                  <a:pt x="1283134" y="-13498"/>
                  <a:pt x="1634776" y="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2FEE67B-C01D-A61C-8A04-A4FD4CE755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4307" y="3383790"/>
            <a:ext cx="2212256" cy="2385430"/>
          </a:xfrm>
          <a:custGeom>
            <a:avLst/>
            <a:gdLst>
              <a:gd name="connsiteX0" fmla="*/ 1211530 w 2212256"/>
              <a:gd name="connsiteY0" fmla="*/ 13 h 2385430"/>
              <a:gd name="connsiteX1" fmla="*/ 2173058 w 2212256"/>
              <a:gd name="connsiteY1" fmla="*/ 694824 h 2385430"/>
              <a:gd name="connsiteX2" fmla="*/ 1702380 w 2212256"/>
              <a:gd name="connsiteY2" fmla="*/ 1918586 h 2385430"/>
              <a:gd name="connsiteX3" fmla="*/ 270175 w 2212256"/>
              <a:gd name="connsiteY3" fmla="*/ 2290646 h 2385430"/>
              <a:gd name="connsiteX4" fmla="*/ 146902 w 2212256"/>
              <a:gd name="connsiteY4" fmla="*/ 811373 h 2385430"/>
              <a:gd name="connsiteX5" fmla="*/ 1211530 w 2212256"/>
              <a:gd name="connsiteY5" fmla="*/ 13 h 238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56" h="2385430">
                <a:moveTo>
                  <a:pt x="1211530" y="13"/>
                </a:moveTo>
                <a:cubicBezTo>
                  <a:pt x="1632899" y="13"/>
                  <a:pt x="2049785" y="304833"/>
                  <a:pt x="2173058" y="694824"/>
                </a:cubicBezTo>
                <a:cubicBezTo>
                  <a:pt x="2296331" y="1082573"/>
                  <a:pt x="2125990" y="1557733"/>
                  <a:pt x="1702380" y="1918586"/>
                </a:cubicBezTo>
                <a:cubicBezTo>
                  <a:pt x="1281011" y="2281681"/>
                  <a:pt x="608614" y="2530468"/>
                  <a:pt x="270175" y="2290646"/>
                </a:cubicBezTo>
                <a:cubicBezTo>
                  <a:pt x="-66024" y="2053066"/>
                  <a:pt x="-66024" y="1324636"/>
                  <a:pt x="146902" y="811373"/>
                </a:cubicBezTo>
                <a:cubicBezTo>
                  <a:pt x="362069" y="298109"/>
                  <a:pt x="787920" y="-2228"/>
                  <a:pt x="1211530" y="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2CE9081-84B9-C214-54CC-66E2A019F9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2412" y="3383790"/>
            <a:ext cx="2212256" cy="2385430"/>
          </a:xfrm>
          <a:custGeom>
            <a:avLst/>
            <a:gdLst>
              <a:gd name="connsiteX0" fmla="*/ 1000727 w 2212256"/>
              <a:gd name="connsiteY0" fmla="*/ 13 h 2385430"/>
              <a:gd name="connsiteX1" fmla="*/ 2065355 w 2212256"/>
              <a:gd name="connsiteY1" fmla="*/ 811373 h 2385430"/>
              <a:gd name="connsiteX2" fmla="*/ 1942082 w 2212256"/>
              <a:gd name="connsiteY2" fmla="*/ 2290646 h 2385430"/>
              <a:gd name="connsiteX3" fmla="*/ 509877 w 2212256"/>
              <a:gd name="connsiteY3" fmla="*/ 1918586 h 2385430"/>
              <a:gd name="connsiteX4" fmla="*/ 39199 w 2212256"/>
              <a:gd name="connsiteY4" fmla="*/ 694824 h 2385430"/>
              <a:gd name="connsiteX5" fmla="*/ 1000727 w 2212256"/>
              <a:gd name="connsiteY5" fmla="*/ 13 h 238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56" h="2385430">
                <a:moveTo>
                  <a:pt x="1000727" y="13"/>
                </a:moveTo>
                <a:cubicBezTo>
                  <a:pt x="1424337" y="-2228"/>
                  <a:pt x="1850188" y="298109"/>
                  <a:pt x="2065355" y="811373"/>
                </a:cubicBezTo>
                <a:cubicBezTo>
                  <a:pt x="2278281" y="1324636"/>
                  <a:pt x="2278281" y="2053066"/>
                  <a:pt x="1942082" y="2290646"/>
                </a:cubicBezTo>
                <a:cubicBezTo>
                  <a:pt x="1603643" y="2530468"/>
                  <a:pt x="931246" y="2281681"/>
                  <a:pt x="509877" y="1918586"/>
                </a:cubicBezTo>
                <a:cubicBezTo>
                  <a:pt x="86267" y="1557733"/>
                  <a:pt x="-84074" y="1082573"/>
                  <a:pt x="39199" y="694824"/>
                </a:cubicBezTo>
                <a:cubicBezTo>
                  <a:pt x="162472" y="304833"/>
                  <a:pt x="579358" y="13"/>
                  <a:pt x="1000727" y="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6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D704177-EA85-EB6B-B233-5E7A02EB51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6347" y="1333423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B97216-987D-8F65-5D07-1AE83E8EB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5818" y="1333423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94731E-3C71-2E25-8AB5-E8F67DB922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6346" y="3058730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5D879A0-3BF8-EBFA-193C-1BC3DE5C90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5817" y="3058730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A1434A3-B26B-DB46-4B90-B727349440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46347" y="4784037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E161618-D028-AFFB-EB23-C2E4C5E39C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5817" y="4784037"/>
            <a:ext cx="1305157" cy="1178004"/>
          </a:xfrm>
          <a:custGeom>
            <a:avLst/>
            <a:gdLst>
              <a:gd name="connsiteX0" fmla="*/ 86795 w 1305157"/>
              <a:gd name="connsiteY0" fmla="*/ 0 h 1178004"/>
              <a:gd name="connsiteX1" fmla="*/ 1218362 w 1305157"/>
              <a:gd name="connsiteY1" fmla="*/ 0 h 1178004"/>
              <a:gd name="connsiteX2" fmla="*/ 1305157 w 1305157"/>
              <a:gd name="connsiteY2" fmla="*/ 86795 h 1178004"/>
              <a:gd name="connsiteX3" fmla="*/ 1305157 w 1305157"/>
              <a:gd name="connsiteY3" fmla="*/ 1091209 h 1178004"/>
              <a:gd name="connsiteX4" fmla="*/ 1218362 w 1305157"/>
              <a:gd name="connsiteY4" fmla="*/ 1178004 h 1178004"/>
              <a:gd name="connsiteX5" fmla="*/ 86795 w 1305157"/>
              <a:gd name="connsiteY5" fmla="*/ 1178004 h 1178004"/>
              <a:gd name="connsiteX6" fmla="*/ 0 w 1305157"/>
              <a:gd name="connsiteY6" fmla="*/ 1091209 h 1178004"/>
              <a:gd name="connsiteX7" fmla="*/ 0 w 1305157"/>
              <a:gd name="connsiteY7" fmla="*/ 86795 h 1178004"/>
              <a:gd name="connsiteX8" fmla="*/ 86795 w 1305157"/>
              <a:gd name="connsiteY8" fmla="*/ 0 h 117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5157" h="1178004">
                <a:moveTo>
                  <a:pt x="86795" y="0"/>
                </a:moveTo>
                <a:lnTo>
                  <a:pt x="1218362" y="0"/>
                </a:lnTo>
                <a:cubicBezTo>
                  <a:pt x="1266298" y="0"/>
                  <a:pt x="1305157" y="38859"/>
                  <a:pt x="1305157" y="86795"/>
                </a:cubicBezTo>
                <a:lnTo>
                  <a:pt x="1305157" y="1091209"/>
                </a:lnTo>
                <a:cubicBezTo>
                  <a:pt x="1305157" y="1139145"/>
                  <a:pt x="1266298" y="1178004"/>
                  <a:pt x="1218362" y="1178004"/>
                </a:cubicBezTo>
                <a:lnTo>
                  <a:pt x="86795" y="1178004"/>
                </a:lnTo>
                <a:cubicBezTo>
                  <a:pt x="38859" y="1178004"/>
                  <a:pt x="0" y="1139145"/>
                  <a:pt x="0" y="1091209"/>
                </a:cubicBezTo>
                <a:lnTo>
                  <a:pt x="0" y="86795"/>
                </a:lnTo>
                <a:cubicBezTo>
                  <a:pt x="0" y="38859"/>
                  <a:pt x="38859" y="0"/>
                  <a:pt x="86795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68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1F75D1-7CAA-AFAB-02C5-E58202EF2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5154" y="2257841"/>
            <a:ext cx="2439481" cy="2715591"/>
          </a:xfrm>
          <a:custGeom>
            <a:avLst/>
            <a:gdLst>
              <a:gd name="connsiteX0" fmla="*/ 173938 w 2439481"/>
              <a:gd name="connsiteY0" fmla="*/ 0 h 2715591"/>
              <a:gd name="connsiteX1" fmla="*/ 2265596 w 2439481"/>
              <a:gd name="connsiteY1" fmla="*/ 0 h 2715591"/>
              <a:gd name="connsiteX2" fmla="*/ 2439481 w 2439481"/>
              <a:gd name="connsiteY2" fmla="*/ 146415 h 2715591"/>
              <a:gd name="connsiteX3" fmla="*/ 2439481 w 2439481"/>
              <a:gd name="connsiteY3" fmla="*/ 380679 h 2715591"/>
              <a:gd name="connsiteX4" fmla="*/ 2439481 w 2439481"/>
              <a:gd name="connsiteY4" fmla="*/ 2334912 h 2715591"/>
              <a:gd name="connsiteX5" fmla="*/ 2439481 w 2439481"/>
              <a:gd name="connsiteY5" fmla="*/ 2569176 h 2715591"/>
              <a:gd name="connsiteX6" fmla="*/ 2265596 w 2439481"/>
              <a:gd name="connsiteY6" fmla="*/ 2715591 h 2715591"/>
              <a:gd name="connsiteX7" fmla="*/ 173938 w 2439481"/>
              <a:gd name="connsiteY7" fmla="*/ 2715591 h 2715591"/>
              <a:gd name="connsiteX8" fmla="*/ 4191 w 2439481"/>
              <a:gd name="connsiteY8" fmla="*/ 2537492 h 2715591"/>
              <a:gd name="connsiteX9" fmla="*/ 314749 w 2439481"/>
              <a:gd name="connsiteY9" fmla="*/ 1357796 h 2715591"/>
              <a:gd name="connsiteX10" fmla="*/ 4191 w 2439481"/>
              <a:gd name="connsiteY10" fmla="*/ 178099 h 2715591"/>
              <a:gd name="connsiteX11" fmla="*/ 173938 w 2439481"/>
              <a:gd name="connsiteY11" fmla="*/ 0 h 271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9481" h="2715591">
                <a:moveTo>
                  <a:pt x="173938" y="0"/>
                </a:moveTo>
                <a:lnTo>
                  <a:pt x="2265596" y="0"/>
                </a:lnTo>
                <a:cubicBezTo>
                  <a:pt x="2361650" y="0"/>
                  <a:pt x="2439481" y="65535"/>
                  <a:pt x="2439481" y="146415"/>
                </a:cubicBezTo>
                <a:lnTo>
                  <a:pt x="2439481" y="380679"/>
                </a:lnTo>
                <a:lnTo>
                  <a:pt x="2439481" y="2334912"/>
                </a:lnTo>
                <a:lnTo>
                  <a:pt x="2439481" y="2569176"/>
                </a:lnTo>
                <a:cubicBezTo>
                  <a:pt x="2439481" y="2650056"/>
                  <a:pt x="2361650" y="2715591"/>
                  <a:pt x="2265596" y="2715591"/>
                </a:cubicBezTo>
                <a:lnTo>
                  <a:pt x="173938" y="2715591"/>
                </a:lnTo>
                <a:cubicBezTo>
                  <a:pt x="62756" y="2715591"/>
                  <a:pt x="-19874" y="2628914"/>
                  <a:pt x="4191" y="2537492"/>
                </a:cubicBezTo>
                <a:lnTo>
                  <a:pt x="314749" y="1357796"/>
                </a:lnTo>
                <a:lnTo>
                  <a:pt x="4191" y="178099"/>
                </a:lnTo>
                <a:cubicBezTo>
                  <a:pt x="-19874" y="86678"/>
                  <a:pt x="62756" y="0"/>
                  <a:pt x="173938" y="0"/>
                </a:cubicBezTo>
                <a:close/>
              </a:path>
            </a:pathLst>
          </a:custGeom>
          <a:ln w="571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678B6B-90BE-3F07-BEE9-7AC9AFE36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6028" y="2257841"/>
            <a:ext cx="2439480" cy="2715591"/>
          </a:xfrm>
          <a:custGeom>
            <a:avLst/>
            <a:gdLst>
              <a:gd name="connsiteX0" fmla="*/ 173938 w 2439480"/>
              <a:gd name="connsiteY0" fmla="*/ 0 h 2715591"/>
              <a:gd name="connsiteX1" fmla="*/ 2265596 w 2439480"/>
              <a:gd name="connsiteY1" fmla="*/ 0 h 2715591"/>
              <a:gd name="connsiteX2" fmla="*/ 2439480 w 2439480"/>
              <a:gd name="connsiteY2" fmla="*/ 146415 h 2715591"/>
              <a:gd name="connsiteX3" fmla="*/ 2439480 w 2439480"/>
              <a:gd name="connsiteY3" fmla="*/ 380679 h 2715591"/>
              <a:gd name="connsiteX4" fmla="*/ 2439480 w 2439480"/>
              <a:gd name="connsiteY4" fmla="*/ 2334912 h 2715591"/>
              <a:gd name="connsiteX5" fmla="*/ 2439480 w 2439480"/>
              <a:gd name="connsiteY5" fmla="*/ 2569176 h 2715591"/>
              <a:gd name="connsiteX6" fmla="*/ 2265596 w 2439480"/>
              <a:gd name="connsiteY6" fmla="*/ 2715591 h 2715591"/>
              <a:gd name="connsiteX7" fmla="*/ 173938 w 2439480"/>
              <a:gd name="connsiteY7" fmla="*/ 2715591 h 2715591"/>
              <a:gd name="connsiteX8" fmla="*/ 4191 w 2439480"/>
              <a:gd name="connsiteY8" fmla="*/ 2537492 h 2715591"/>
              <a:gd name="connsiteX9" fmla="*/ 314749 w 2439480"/>
              <a:gd name="connsiteY9" fmla="*/ 1357796 h 2715591"/>
              <a:gd name="connsiteX10" fmla="*/ 4191 w 2439480"/>
              <a:gd name="connsiteY10" fmla="*/ 178099 h 2715591"/>
              <a:gd name="connsiteX11" fmla="*/ 173938 w 2439480"/>
              <a:gd name="connsiteY11" fmla="*/ 0 h 271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9480" h="2715591">
                <a:moveTo>
                  <a:pt x="173938" y="0"/>
                </a:moveTo>
                <a:lnTo>
                  <a:pt x="2265596" y="0"/>
                </a:lnTo>
                <a:cubicBezTo>
                  <a:pt x="2361650" y="0"/>
                  <a:pt x="2439480" y="65535"/>
                  <a:pt x="2439480" y="146415"/>
                </a:cubicBezTo>
                <a:lnTo>
                  <a:pt x="2439480" y="380679"/>
                </a:lnTo>
                <a:lnTo>
                  <a:pt x="2439480" y="2334912"/>
                </a:lnTo>
                <a:lnTo>
                  <a:pt x="2439480" y="2569176"/>
                </a:lnTo>
                <a:cubicBezTo>
                  <a:pt x="2439480" y="2650056"/>
                  <a:pt x="2361650" y="2715591"/>
                  <a:pt x="2265596" y="2715591"/>
                </a:cubicBezTo>
                <a:lnTo>
                  <a:pt x="173938" y="2715591"/>
                </a:lnTo>
                <a:cubicBezTo>
                  <a:pt x="62756" y="2715591"/>
                  <a:pt x="-19874" y="2628914"/>
                  <a:pt x="4191" y="2537492"/>
                </a:cubicBezTo>
                <a:lnTo>
                  <a:pt x="314749" y="1357796"/>
                </a:lnTo>
                <a:lnTo>
                  <a:pt x="4191" y="178099"/>
                </a:lnTo>
                <a:cubicBezTo>
                  <a:pt x="-19874" y="86678"/>
                  <a:pt x="62756" y="0"/>
                  <a:pt x="173938" y="0"/>
                </a:cubicBezTo>
                <a:close/>
              </a:path>
            </a:pathLst>
          </a:custGeom>
          <a:ln w="571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71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F35B1E-D84D-3E56-5CFE-AC010AC044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8679" y="607355"/>
            <a:ext cx="2048504" cy="2708189"/>
          </a:xfrm>
          <a:custGeom>
            <a:avLst/>
            <a:gdLst>
              <a:gd name="connsiteX0" fmla="*/ 146016 w 2048504"/>
              <a:gd name="connsiteY0" fmla="*/ 0 h 2708189"/>
              <a:gd name="connsiteX1" fmla="*/ 1902444 w 2048504"/>
              <a:gd name="connsiteY1" fmla="*/ 0 h 2708189"/>
              <a:gd name="connsiteX2" fmla="*/ 2044985 w 2048504"/>
              <a:gd name="connsiteY2" fmla="*/ 177614 h 2708189"/>
              <a:gd name="connsiteX3" fmla="*/ 1784200 w 2048504"/>
              <a:gd name="connsiteY3" fmla="*/ 1354094 h 2708189"/>
              <a:gd name="connsiteX4" fmla="*/ 2044985 w 2048504"/>
              <a:gd name="connsiteY4" fmla="*/ 2530575 h 2708189"/>
              <a:gd name="connsiteX5" fmla="*/ 1902444 w 2048504"/>
              <a:gd name="connsiteY5" fmla="*/ 2708189 h 2708189"/>
              <a:gd name="connsiteX6" fmla="*/ 146016 w 2048504"/>
              <a:gd name="connsiteY6" fmla="*/ 2708189 h 2708189"/>
              <a:gd name="connsiteX7" fmla="*/ 0 w 2048504"/>
              <a:gd name="connsiteY7" fmla="*/ 2562173 h 2708189"/>
              <a:gd name="connsiteX8" fmla="*/ 0 w 2048504"/>
              <a:gd name="connsiteY8" fmla="*/ 2328547 h 2708189"/>
              <a:gd name="connsiteX9" fmla="*/ 0 w 2048504"/>
              <a:gd name="connsiteY9" fmla="*/ 379641 h 2708189"/>
              <a:gd name="connsiteX10" fmla="*/ 0 w 2048504"/>
              <a:gd name="connsiteY10" fmla="*/ 146016 h 2708189"/>
              <a:gd name="connsiteX11" fmla="*/ 146016 w 2048504"/>
              <a:gd name="connsiteY11" fmla="*/ 0 h 27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8504" h="2708189">
                <a:moveTo>
                  <a:pt x="146016" y="0"/>
                </a:moveTo>
                <a:lnTo>
                  <a:pt x="1902444" y="0"/>
                </a:lnTo>
                <a:cubicBezTo>
                  <a:pt x="1995807" y="0"/>
                  <a:pt x="2065194" y="86441"/>
                  <a:pt x="2044985" y="177614"/>
                </a:cubicBezTo>
                <a:lnTo>
                  <a:pt x="1784200" y="1354094"/>
                </a:lnTo>
                <a:lnTo>
                  <a:pt x="2044985" y="2530575"/>
                </a:lnTo>
                <a:cubicBezTo>
                  <a:pt x="2065194" y="2621747"/>
                  <a:pt x="1995807" y="2708189"/>
                  <a:pt x="1902444" y="2708189"/>
                </a:cubicBezTo>
                <a:lnTo>
                  <a:pt x="146016" y="2708189"/>
                </a:lnTo>
                <a:cubicBezTo>
                  <a:pt x="65357" y="2708189"/>
                  <a:pt x="0" y="2642832"/>
                  <a:pt x="0" y="2562173"/>
                </a:cubicBezTo>
                <a:lnTo>
                  <a:pt x="0" y="2328547"/>
                </a:lnTo>
                <a:lnTo>
                  <a:pt x="0" y="379641"/>
                </a:lnTo>
                <a:lnTo>
                  <a:pt x="0" y="146016"/>
                </a:lnTo>
                <a:cubicBezTo>
                  <a:pt x="0" y="65356"/>
                  <a:pt x="65357" y="0"/>
                  <a:pt x="146016" y="0"/>
                </a:cubicBezTo>
                <a:close/>
              </a:path>
            </a:pathLst>
          </a:custGeom>
          <a:ln w="571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D267114-24A3-19E3-7CE0-AA58CEBAA5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8679" y="3509935"/>
            <a:ext cx="2048504" cy="2708189"/>
          </a:xfrm>
          <a:custGeom>
            <a:avLst/>
            <a:gdLst>
              <a:gd name="connsiteX0" fmla="*/ 146016 w 2048504"/>
              <a:gd name="connsiteY0" fmla="*/ 0 h 2708189"/>
              <a:gd name="connsiteX1" fmla="*/ 1902444 w 2048504"/>
              <a:gd name="connsiteY1" fmla="*/ 0 h 2708189"/>
              <a:gd name="connsiteX2" fmla="*/ 2044985 w 2048504"/>
              <a:gd name="connsiteY2" fmla="*/ 177614 h 2708189"/>
              <a:gd name="connsiteX3" fmla="*/ 1784200 w 2048504"/>
              <a:gd name="connsiteY3" fmla="*/ 1354094 h 2708189"/>
              <a:gd name="connsiteX4" fmla="*/ 2044985 w 2048504"/>
              <a:gd name="connsiteY4" fmla="*/ 2530575 h 2708189"/>
              <a:gd name="connsiteX5" fmla="*/ 1902444 w 2048504"/>
              <a:gd name="connsiteY5" fmla="*/ 2708189 h 2708189"/>
              <a:gd name="connsiteX6" fmla="*/ 146016 w 2048504"/>
              <a:gd name="connsiteY6" fmla="*/ 2708189 h 2708189"/>
              <a:gd name="connsiteX7" fmla="*/ 0 w 2048504"/>
              <a:gd name="connsiteY7" fmla="*/ 2562173 h 2708189"/>
              <a:gd name="connsiteX8" fmla="*/ 0 w 2048504"/>
              <a:gd name="connsiteY8" fmla="*/ 2328547 h 2708189"/>
              <a:gd name="connsiteX9" fmla="*/ 0 w 2048504"/>
              <a:gd name="connsiteY9" fmla="*/ 379641 h 2708189"/>
              <a:gd name="connsiteX10" fmla="*/ 0 w 2048504"/>
              <a:gd name="connsiteY10" fmla="*/ 146016 h 2708189"/>
              <a:gd name="connsiteX11" fmla="*/ 146016 w 2048504"/>
              <a:gd name="connsiteY11" fmla="*/ 0 h 270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8504" h="2708189">
                <a:moveTo>
                  <a:pt x="146016" y="0"/>
                </a:moveTo>
                <a:lnTo>
                  <a:pt x="1902444" y="0"/>
                </a:lnTo>
                <a:cubicBezTo>
                  <a:pt x="1995807" y="0"/>
                  <a:pt x="2065194" y="86441"/>
                  <a:pt x="2044985" y="177614"/>
                </a:cubicBezTo>
                <a:lnTo>
                  <a:pt x="1784200" y="1354094"/>
                </a:lnTo>
                <a:lnTo>
                  <a:pt x="2044985" y="2530575"/>
                </a:lnTo>
                <a:cubicBezTo>
                  <a:pt x="2065194" y="2621747"/>
                  <a:pt x="1995807" y="2708189"/>
                  <a:pt x="1902444" y="2708189"/>
                </a:cubicBezTo>
                <a:lnTo>
                  <a:pt x="146016" y="2708189"/>
                </a:lnTo>
                <a:cubicBezTo>
                  <a:pt x="65357" y="2708189"/>
                  <a:pt x="0" y="2642832"/>
                  <a:pt x="0" y="2562173"/>
                </a:cubicBezTo>
                <a:lnTo>
                  <a:pt x="0" y="2328547"/>
                </a:lnTo>
                <a:lnTo>
                  <a:pt x="0" y="379641"/>
                </a:lnTo>
                <a:lnTo>
                  <a:pt x="0" y="146016"/>
                </a:lnTo>
                <a:cubicBezTo>
                  <a:pt x="0" y="65356"/>
                  <a:pt x="65357" y="0"/>
                  <a:pt x="146016" y="0"/>
                </a:cubicBezTo>
                <a:close/>
              </a:path>
            </a:pathLst>
          </a:custGeom>
          <a:ln w="571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8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58506E-E5BB-5440-EB6B-F4ADB5C157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8888" y="1689315"/>
            <a:ext cx="1866250" cy="1737615"/>
          </a:xfrm>
          <a:custGeom>
            <a:avLst/>
            <a:gdLst>
              <a:gd name="connsiteX0" fmla="*/ 245403 w 1866250"/>
              <a:gd name="connsiteY0" fmla="*/ 0 h 1737615"/>
              <a:gd name="connsiteX1" fmla="*/ 1620847 w 1866250"/>
              <a:gd name="connsiteY1" fmla="*/ 0 h 1737615"/>
              <a:gd name="connsiteX2" fmla="*/ 1866250 w 1866250"/>
              <a:gd name="connsiteY2" fmla="*/ 245403 h 1737615"/>
              <a:gd name="connsiteX3" fmla="*/ 1866250 w 1866250"/>
              <a:gd name="connsiteY3" fmla="*/ 1492212 h 1737615"/>
              <a:gd name="connsiteX4" fmla="*/ 1620847 w 1866250"/>
              <a:gd name="connsiteY4" fmla="*/ 1737615 h 1737615"/>
              <a:gd name="connsiteX5" fmla="*/ 245403 w 1866250"/>
              <a:gd name="connsiteY5" fmla="*/ 1737615 h 1737615"/>
              <a:gd name="connsiteX6" fmla="*/ 0 w 1866250"/>
              <a:gd name="connsiteY6" fmla="*/ 1492212 h 1737615"/>
              <a:gd name="connsiteX7" fmla="*/ 0 w 1866250"/>
              <a:gd name="connsiteY7" fmla="*/ 245403 h 1737615"/>
              <a:gd name="connsiteX8" fmla="*/ 245403 w 1866250"/>
              <a:gd name="connsiteY8" fmla="*/ 0 h 173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250" h="1737615">
                <a:moveTo>
                  <a:pt x="245403" y="0"/>
                </a:moveTo>
                <a:lnTo>
                  <a:pt x="1620847" y="0"/>
                </a:lnTo>
                <a:cubicBezTo>
                  <a:pt x="1756379" y="0"/>
                  <a:pt x="1866250" y="109871"/>
                  <a:pt x="1866250" y="245403"/>
                </a:cubicBezTo>
                <a:lnTo>
                  <a:pt x="1866250" y="1492212"/>
                </a:lnTo>
                <a:cubicBezTo>
                  <a:pt x="1866250" y="1627744"/>
                  <a:pt x="1756379" y="1737615"/>
                  <a:pt x="1620847" y="1737615"/>
                </a:cubicBezTo>
                <a:lnTo>
                  <a:pt x="245403" y="1737615"/>
                </a:lnTo>
                <a:cubicBezTo>
                  <a:pt x="109871" y="1737615"/>
                  <a:pt x="0" y="1627744"/>
                  <a:pt x="0" y="1492212"/>
                </a:cubicBezTo>
                <a:lnTo>
                  <a:pt x="0" y="245403"/>
                </a:lnTo>
                <a:cubicBezTo>
                  <a:pt x="0" y="109871"/>
                  <a:pt x="109871" y="0"/>
                  <a:pt x="2454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428C2BC-2ADB-D8F8-7C44-CE9933C488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2875" y="1689315"/>
            <a:ext cx="1866250" cy="1737615"/>
          </a:xfrm>
          <a:custGeom>
            <a:avLst/>
            <a:gdLst>
              <a:gd name="connsiteX0" fmla="*/ 245403 w 1866250"/>
              <a:gd name="connsiteY0" fmla="*/ 0 h 1737615"/>
              <a:gd name="connsiteX1" fmla="*/ 1620847 w 1866250"/>
              <a:gd name="connsiteY1" fmla="*/ 0 h 1737615"/>
              <a:gd name="connsiteX2" fmla="*/ 1866250 w 1866250"/>
              <a:gd name="connsiteY2" fmla="*/ 245403 h 1737615"/>
              <a:gd name="connsiteX3" fmla="*/ 1866250 w 1866250"/>
              <a:gd name="connsiteY3" fmla="*/ 1492212 h 1737615"/>
              <a:gd name="connsiteX4" fmla="*/ 1620847 w 1866250"/>
              <a:gd name="connsiteY4" fmla="*/ 1737615 h 1737615"/>
              <a:gd name="connsiteX5" fmla="*/ 245403 w 1866250"/>
              <a:gd name="connsiteY5" fmla="*/ 1737615 h 1737615"/>
              <a:gd name="connsiteX6" fmla="*/ 0 w 1866250"/>
              <a:gd name="connsiteY6" fmla="*/ 1492212 h 1737615"/>
              <a:gd name="connsiteX7" fmla="*/ 0 w 1866250"/>
              <a:gd name="connsiteY7" fmla="*/ 245403 h 1737615"/>
              <a:gd name="connsiteX8" fmla="*/ 245403 w 1866250"/>
              <a:gd name="connsiteY8" fmla="*/ 0 h 173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250" h="1737615">
                <a:moveTo>
                  <a:pt x="245403" y="0"/>
                </a:moveTo>
                <a:lnTo>
                  <a:pt x="1620847" y="0"/>
                </a:lnTo>
                <a:cubicBezTo>
                  <a:pt x="1756379" y="0"/>
                  <a:pt x="1866250" y="109871"/>
                  <a:pt x="1866250" y="245403"/>
                </a:cubicBezTo>
                <a:lnTo>
                  <a:pt x="1866250" y="1492212"/>
                </a:lnTo>
                <a:cubicBezTo>
                  <a:pt x="1866250" y="1627744"/>
                  <a:pt x="1756379" y="1737615"/>
                  <a:pt x="1620847" y="1737615"/>
                </a:cubicBezTo>
                <a:lnTo>
                  <a:pt x="245403" y="1737615"/>
                </a:lnTo>
                <a:cubicBezTo>
                  <a:pt x="109871" y="1737615"/>
                  <a:pt x="0" y="1627744"/>
                  <a:pt x="0" y="1492212"/>
                </a:cubicBezTo>
                <a:lnTo>
                  <a:pt x="0" y="245403"/>
                </a:lnTo>
                <a:cubicBezTo>
                  <a:pt x="0" y="109871"/>
                  <a:pt x="109871" y="0"/>
                  <a:pt x="2454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CB4F14-897B-4A78-8B75-CC254EC291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6861" y="1689315"/>
            <a:ext cx="1866250" cy="1737615"/>
          </a:xfrm>
          <a:custGeom>
            <a:avLst/>
            <a:gdLst>
              <a:gd name="connsiteX0" fmla="*/ 245403 w 1866250"/>
              <a:gd name="connsiteY0" fmla="*/ 0 h 1737615"/>
              <a:gd name="connsiteX1" fmla="*/ 1620847 w 1866250"/>
              <a:gd name="connsiteY1" fmla="*/ 0 h 1737615"/>
              <a:gd name="connsiteX2" fmla="*/ 1866250 w 1866250"/>
              <a:gd name="connsiteY2" fmla="*/ 245403 h 1737615"/>
              <a:gd name="connsiteX3" fmla="*/ 1866250 w 1866250"/>
              <a:gd name="connsiteY3" fmla="*/ 1492212 h 1737615"/>
              <a:gd name="connsiteX4" fmla="*/ 1620847 w 1866250"/>
              <a:gd name="connsiteY4" fmla="*/ 1737615 h 1737615"/>
              <a:gd name="connsiteX5" fmla="*/ 245403 w 1866250"/>
              <a:gd name="connsiteY5" fmla="*/ 1737615 h 1737615"/>
              <a:gd name="connsiteX6" fmla="*/ 0 w 1866250"/>
              <a:gd name="connsiteY6" fmla="*/ 1492212 h 1737615"/>
              <a:gd name="connsiteX7" fmla="*/ 0 w 1866250"/>
              <a:gd name="connsiteY7" fmla="*/ 245403 h 1737615"/>
              <a:gd name="connsiteX8" fmla="*/ 245403 w 1866250"/>
              <a:gd name="connsiteY8" fmla="*/ 0 h 173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250" h="1737615">
                <a:moveTo>
                  <a:pt x="245403" y="0"/>
                </a:moveTo>
                <a:lnTo>
                  <a:pt x="1620847" y="0"/>
                </a:lnTo>
                <a:cubicBezTo>
                  <a:pt x="1756379" y="0"/>
                  <a:pt x="1866250" y="109871"/>
                  <a:pt x="1866250" y="245403"/>
                </a:cubicBezTo>
                <a:lnTo>
                  <a:pt x="1866250" y="1492212"/>
                </a:lnTo>
                <a:cubicBezTo>
                  <a:pt x="1866250" y="1627744"/>
                  <a:pt x="1756379" y="1737615"/>
                  <a:pt x="1620847" y="1737615"/>
                </a:cubicBezTo>
                <a:lnTo>
                  <a:pt x="245403" y="1737615"/>
                </a:lnTo>
                <a:cubicBezTo>
                  <a:pt x="109871" y="1737615"/>
                  <a:pt x="0" y="1627744"/>
                  <a:pt x="0" y="1492212"/>
                </a:cubicBezTo>
                <a:lnTo>
                  <a:pt x="0" y="245403"/>
                </a:lnTo>
                <a:cubicBezTo>
                  <a:pt x="0" y="109871"/>
                  <a:pt x="109871" y="0"/>
                  <a:pt x="2454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5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FBCAC52-EC59-A0A2-244B-152D9C7B29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295" y="1577883"/>
            <a:ext cx="1111905" cy="1111905"/>
          </a:xfrm>
          <a:custGeom>
            <a:avLst/>
            <a:gdLst>
              <a:gd name="connsiteX0" fmla="*/ 555936 w 1111905"/>
              <a:gd name="connsiteY0" fmla="*/ 0 h 1111905"/>
              <a:gd name="connsiteX1" fmla="*/ 607273 w 1111905"/>
              <a:gd name="connsiteY1" fmla="*/ 21262 h 1111905"/>
              <a:gd name="connsiteX2" fmla="*/ 1090644 w 1111905"/>
              <a:gd name="connsiteY2" fmla="*/ 504599 h 1111905"/>
              <a:gd name="connsiteX3" fmla="*/ 1090644 w 1111905"/>
              <a:gd name="connsiteY3" fmla="*/ 607273 h 1111905"/>
              <a:gd name="connsiteX4" fmla="*/ 607273 w 1111905"/>
              <a:gd name="connsiteY4" fmla="*/ 1090644 h 1111905"/>
              <a:gd name="connsiteX5" fmla="*/ 504599 w 1111905"/>
              <a:gd name="connsiteY5" fmla="*/ 1090644 h 1111905"/>
              <a:gd name="connsiteX6" fmla="*/ 21262 w 1111905"/>
              <a:gd name="connsiteY6" fmla="*/ 607273 h 1111905"/>
              <a:gd name="connsiteX7" fmla="*/ 21262 w 1111905"/>
              <a:gd name="connsiteY7" fmla="*/ 504599 h 1111905"/>
              <a:gd name="connsiteX8" fmla="*/ 504599 w 1111905"/>
              <a:gd name="connsiteY8" fmla="*/ 21262 h 1111905"/>
              <a:gd name="connsiteX9" fmla="*/ 555936 w 1111905"/>
              <a:gd name="connsiteY9" fmla="*/ 0 h 111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1905" h="1111905">
                <a:moveTo>
                  <a:pt x="555936" y="0"/>
                </a:moveTo>
                <a:cubicBezTo>
                  <a:pt x="574517" y="0"/>
                  <a:pt x="593099" y="7088"/>
                  <a:pt x="607273" y="21262"/>
                </a:cubicBezTo>
                <a:lnTo>
                  <a:pt x="1090644" y="504599"/>
                </a:lnTo>
                <a:cubicBezTo>
                  <a:pt x="1118993" y="532948"/>
                  <a:pt x="1118993" y="578924"/>
                  <a:pt x="1090644" y="607273"/>
                </a:cubicBezTo>
                <a:lnTo>
                  <a:pt x="607273" y="1090644"/>
                </a:lnTo>
                <a:cubicBezTo>
                  <a:pt x="578924" y="1118993"/>
                  <a:pt x="532948" y="1118993"/>
                  <a:pt x="504599" y="1090644"/>
                </a:cubicBezTo>
                <a:lnTo>
                  <a:pt x="21262" y="607273"/>
                </a:lnTo>
                <a:cubicBezTo>
                  <a:pt x="-7087" y="578924"/>
                  <a:pt x="-7087" y="532948"/>
                  <a:pt x="21262" y="504599"/>
                </a:cubicBezTo>
                <a:lnTo>
                  <a:pt x="504599" y="21262"/>
                </a:lnTo>
                <a:cubicBezTo>
                  <a:pt x="518774" y="7088"/>
                  <a:pt x="537355" y="0"/>
                  <a:pt x="55593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EF06A5F-8DDF-A666-5C8D-D31E50ED13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94" y="3170696"/>
            <a:ext cx="1111905" cy="1111905"/>
          </a:xfrm>
          <a:custGeom>
            <a:avLst/>
            <a:gdLst>
              <a:gd name="connsiteX0" fmla="*/ 555936 w 1111905"/>
              <a:gd name="connsiteY0" fmla="*/ 0 h 1111905"/>
              <a:gd name="connsiteX1" fmla="*/ 607273 w 1111905"/>
              <a:gd name="connsiteY1" fmla="*/ 21262 h 1111905"/>
              <a:gd name="connsiteX2" fmla="*/ 1090644 w 1111905"/>
              <a:gd name="connsiteY2" fmla="*/ 504599 h 1111905"/>
              <a:gd name="connsiteX3" fmla="*/ 1090644 w 1111905"/>
              <a:gd name="connsiteY3" fmla="*/ 607273 h 1111905"/>
              <a:gd name="connsiteX4" fmla="*/ 607273 w 1111905"/>
              <a:gd name="connsiteY4" fmla="*/ 1090644 h 1111905"/>
              <a:gd name="connsiteX5" fmla="*/ 504599 w 1111905"/>
              <a:gd name="connsiteY5" fmla="*/ 1090644 h 1111905"/>
              <a:gd name="connsiteX6" fmla="*/ 21262 w 1111905"/>
              <a:gd name="connsiteY6" fmla="*/ 607273 h 1111905"/>
              <a:gd name="connsiteX7" fmla="*/ 21262 w 1111905"/>
              <a:gd name="connsiteY7" fmla="*/ 504599 h 1111905"/>
              <a:gd name="connsiteX8" fmla="*/ 504599 w 1111905"/>
              <a:gd name="connsiteY8" fmla="*/ 21262 h 1111905"/>
              <a:gd name="connsiteX9" fmla="*/ 555936 w 1111905"/>
              <a:gd name="connsiteY9" fmla="*/ 0 h 111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1905" h="1111905">
                <a:moveTo>
                  <a:pt x="555936" y="0"/>
                </a:moveTo>
                <a:cubicBezTo>
                  <a:pt x="574517" y="0"/>
                  <a:pt x="593099" y="7088"/>
                  <a:pt x="607273" y="21262"/>
                </a:cubicBezTo>
                <a:lnTo>
                  <a:pt x="1090644" y="504599"/>
                </a:lnTo>
                <a:cubicBezTo>
                  <a:pt x="1118993" y="532948"/>
                  <a:pt x="1118993" y="578924"/>
                  <a:pt x="1090644" y="607273"/>
                </a:cubicBezTo>
                <a:lnTo>
                  <a:pt x="607273" y="1090644"/>
                </a:lnTo>
                <a:cubicBezTo>
                  <a:pt x="578924" y="1118993"/>
                  <a:pt x="532948" y="1118993"/>
                  <a:pt x="504599" y="1090644"/>
                </a:cubicBezTo>
                <a:lnTo>
                  <a:pt x="21262" y="607273"/>
                </a:lnTo>
                <a:cubicBezTo>
                  <a:pt x="-7087" y="578924"/>
                  <a:pt x="-7087" y="532948"/>
                  <a:pt x="21262" y="504599"/>
                </a:cubicBezTo>
                <a:lnTo>
                  <a:pt x="504599" y="21262"/>
                </a:lnTo>
                <a:cubicBezTo>
                  <a:pt x="518774" y="7088"/>
                  <a:pt x="537355" y="0"/>
                  <a:pt x="55593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A42991D-5401-8C74-8A05-136304C716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3294" y="4763508"/>
            <a:ext cx="1111905" cy="1111904"/>
          </a:xfrm>
          <a:custGeom>
            <a:avLst/>
            <a:gdLst>
              <a:gd name="connsiteX0" fmla="*/ 555936 w 1111905"/>
              <a:gd name="connsiteY0" fmla="*/ 0 h 1111904"/>
              <a:gd name="connsiteX1" fmla="*/ 607273 w 1111905"/>
              <a:gd name="connsiteY1" fmla="*/ 21261 h 1111904"/>
              <a:gd name="connsiteX2" fmla="*/ 1090644 w 1111905"/>
              <a:gd name="connsiteY2" fmla="*/ 504598 h 1111904"/>
              <a:gd name="connsiteX3" fmla="*/ 1090644 w 1111905"/>
              <a:gd name="connsiteY3" fmla="*/ 607272 h 1111904"/>
              <a:gd name="connsiteX4" fmla="*/ 607273 w 1111905"/>
              <a:gd name="connsiteY4" fmla="*/ 1090643 h 1111904"/>
              <a:gd name="connsiteX5" fmla="*/ 504599 w 1111905"/>
              <a:gd name="connsiteY5" fmla="*/ 1090643 h 1111904"/>
              <a:gd name="connsiteX6" fmla="*/ 21262 w 1111905"/>
              <a:gd name="connsiteY6" fmla="*/ 607272 h 1111904"/>
              <a:gd name="connsiteX7" fmla="*/ 21262 w 1111905"/>
              <a:gd name="connsiteY7" fmla="*/ 504598 h 1111904"/>
              <a:gd name="connsiteX8" fmla="*/ 504599 w 1111905"/>
              <a:gd name="connsiteY8" fmla="*/ 21261 h 1111904"/>
              <a:gd name="connsiteX9" fmla="*/ 555936 w 1111905"/>
              <a:gd name="connsiteY9" fmla="*/ 0 h 111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1905" h="1111904">
                <a:moveTo>
                  <a:pt x="555936" y="0"/>
                </a:moveTo>
                <a:cubicBezTo>
                  <a:pt x="574517" y="0"/>
                  <a:pt x="593099" y="7087"/>
                  <a:pt x="607273" y="21261"/>
                </a:cubicBezTo>
                <a:lnTo>
                  <a:pt x="1090644" y="504598"/>
                </a:lnTo>
                <a:cubicBezTo>
                  <a:pt x="1118993" y="532947"/>
                  <a:pt x="1118993" y="578923"/>
                  <a:pt x="1090644" y="607272"/>
                </a:cubicBezTo>
                <a:lnTo>
                  <a:pt x="607273" y="1090643"/>
                </a:lnTo>
                <a:cubicBezTo>
                  <a:pt x="578924" y="1118992"/>
                  <a:pt x="532948" y="1118992"/>
                  <a:pt x="504599" y="1090643"/>
                </a:cubicBezTo>
                <a:lnTo>
                  <a:pt x="21262" y="607272"/>
                </a:lnTo>
                <a:cubicBezTo>
                  <a:pt x="-7087" y="578923"/>
                  <a:pt x="-7087" y="532947"/>
                  <a:pt x="21262" y="504598"/>
                </a:cubicBezTo>
                <a:lnTo>
                  <a:pt x="504599" y="21261"/>
                </a:lnTo>
                <a:cubicBezTo>
                  <a:pt x="518774" y="7087"/>
                  <a:pt x="537355" y="0"/>
                  <a:pt x="55593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021D9F-49C1-3C6A-7F3F-B8CD53A21D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9031" y="1027601"/>
            <a:ext cx="4257117" cy="5026148"/>
          </a:xfrm>
          <a:custGeom>
            <a:avLst/>
            <a:gdLst>
              <a:gd name="connsiteX0" fmla="*/ 2965676 w 4257117"/>
              <a:gd name="connsiteY0" fmla="*/ 0 h 5026148"/>
              <a:gd name="connsiteX1" fmla="*/ 4257117 w 4257117"/>
              <a:gd name="connsiteY1" fmla="*/ 1335912 h 5026148"/>
              <a:gd name="connsiteX2" fmla="*/ 4257116 w 4257117"/>
              <a:gd name="connsiteY2" fmla="*/ 3120411 h 5026148"/>
              <a:gd name="connsiteX3" fmla="*/ 2965675 w 4257117"/>
              <a:gd name="connsiteY3" fmla="*/ 4456323 h 5026148"/>
              <a:gd name="connsiteX4" fmla="*/ 2965676 w 4257117"/>
              <a:gd name="connsiteY4" fmla="*/ 4456322 h 5026148"/>
              <a:gd name="connsiteX5" fmla="*/ 2462989 w 4257117"/>
              <a:gd name="connsiteY5" fmla="*/ 4351339 h 5026148"/>
              <a:gd name="connsiteX6" fmla="*/ 2424103 w 4257117"/>
              <a:gd name="connsiteY6" fmla="*/ 4331962 h 5026148"/>
              <a:gd name="connsiteX7" fmla="*/ 2362324 w 4257117"/>
              <a:gd name="connsiteY7" fmla="*/ 4437157 h 5026148"/>
              <a:gd name="connsiteX8" fmla="*/ 1291440 w 4257117"/>
              <a:gd name="connsiteY8" fmla="*/ 5026148 h 5026148"/>
              <a:gd name="connsiteX9" fmla="*/ 1291441 w 4257117"/>
              <a:gd name="connsiteY9" fmla="*/ 5026147 h 5026148"/>
              <a:gd name="connsiteX10" fmla="*/ 0 w 4257117"/>
              <a:gd name="connsiteY10" fmla="*/ 3690236 h 5026148"/>
              <a:gd name="connsiteX11" fmla="*/ 0 w 4257117"/>
              <a:gd name="connsiteY11" fmla="*/ 1905737 h 5026148"/>
              <a:gd name="connsiteX12" fmla="*/ 1291441 w 4257117"/>
              <a:gd name="connsiteY12" fmla="*/ 569826 h 5026148"/>
              <a:gd name="connsiteX13" fmla="*/ 1794128 w 4257117"/>
              <a:gd name="connsiteY13" fmla="*/ 674808 h 5026148"/>
              <a:gd name="connsiteX14" fmla="*/ 1833013 w 4257117"/>
              <a:gd name="connsiteY14" fmla="*/ 694185 h 5026148"/>
              <a:gd name="connsiteX15" fmla="*/ 1894793 w 4257117"/>
              <a:gd name="connsiteY15" fmla="*/ 588991 h 5026148"/>
              <a:gd name="connsiteX16" fmla="*/ 2965676 w 4257117"/>
              <a:gd name="connsiteY16" fmla="*/ 0 h 502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57117" h="5026148">
                <a:moveTo>
                  <a:pt x="2965676" y="0"/>
                </a:moveTo>
                <a:cubicBezTo>
                  <a:pt x="3678919" y="0"/>
                  <a:pt x="4257117" y="598108"/>
                  <a:pt x="4257117" y="1335912"/>
                </a:cubicBezTo>
                <a:cubicBezTo>
                  <a:pt x="4257117" y="1930745"/>
                  <a:pt x="4257116" y="2525578"/>
                  <a:pt x="4257116" y="3120411"/>
                </a:cubicBezTo>
                <a:cubicBezTo>
                  <a:pt x="4257116" y="3858214"/>
                  <a:pt x="3678918" y="4456323"/>
                  <a:pt x="2965675" y="4456323"/>
                </a:cubicBezTo>
                <a:lnTo>
                  <a:pt x="2965676" y="4456322"/>
                </a:lnTo>
                <a:cubicBezTo>
                  <a:pt x="2787365" y="4456322"/>
                  <a:pt x="2617495" y="4418940"/>
                  <a:pt x="2462989" y="4351339"/>
                </a:cubicBezTo>
                <a:lnTo>
                  <a:pt x="2424103" y="4331962"/>
                </a:lnTo>
                <a:lnTo>
                  <a:pt x="2362324" y="4437157"/>
                </a:lnTo>
                <a:cubicBezTo>
                  <a:pt x="2130242" y="4792513"/>
                  <a:pt x="1737217" y="5026148"/>
                  <a:pt x="1291440" y="5026148"/>
                </a:cubicBezTo>
                <a:lnTo>
                  <a:pt x="1291441" y="5026147"/>
                </a:lnTo>
                <a:cubicBezTo>
                  <a:pt x="578198" y="5026147"/>
                  <a:pt x="0" y="4428039"/>
                  <a:pt x="0" y="3690236"/>
                </a:cubicBezTo>
                <a:lnTo>
                  <a:pt x="0" y="1905737"/>
                </a:lnTo>
                <a:cubicBezTo>
                  <a:pt x="0" y="1167934"/>
                  <a:pt x="578198" y="569826"/>
                  <a:pt x="1291441" y="569826"/>
                </a:cubicBezTo>
                <a:cubicBezTo>
                  <a:pt x="1469752" y="569826"/>
                  <a:pt x="1639623" y="607208"/>
                  <a:pt x="1794128" y="674808"/>
                </a:cubicBezTo>
                <a:lnTo>
                  <a:pt x="1833013" y="694185"/>
                </a:lnTo>
                <a:lnTo>
                  <a:pt x="1894793" y="588991"/>
                </a:lnTo>
                <a:cubicBezTo>
                  <a:pt x="2126874" y="233637"/>
                  <a:pt x="2519899" y="0"/>
                  <a:pt x="29656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68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766C318-EBAA-B289-D755-8287EF7D08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62" y="2329495"/>
            <a:ext cx="818802" cy="779792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DEBC3F-B89B-39F5-07E2-D3BF1C7078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7752" y="2329495"/>
            <a:ext cx="818802" cy="779792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8AB20F-276A-9355-871D-05621CF0E3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05542" y="2329495"/>
            <a:ext cx="818802" cy="779792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15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98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2.png"/><Relationship Id="rId2" Type="http://schemas.openxmlformats.org/officeDocument/2006/relationships/image" Target="../media/image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5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5.png"/><Relationship Id="rId2" Type="http://schemas.openxmlformats.org/officeDocument/2006/relationships/image" Target="../media/image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9.png"/><Relationship Id="rId2" Type="http://schemas.openxmlformats.org/officeDocument/2006/relationships/image" Target="../media/image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61.png"/><Relationship Id="rId2" Type="http://schemas.openxmlformats.org/officeDocument/2006/relationships/image" Target="../media/image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63.png"/><Relationship Id="rId2" Type="http://schemas.openxmlformats.org/officeDocument/2006/relationships/image" Target="../media/image6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65.png"/><Relationship Id="rId2" Type="http://schemas.openxmlformats.org/officeDocument/2006/relationships/image" Target="../media/image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67.png"/><Relationship Id="rId2" Type="http://schemas.openxmlformats.org/officeDocument/2006/relationships/image" Target="../media/image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1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2.jpg"/><Relationship Id="rId3" Type="http://schemas.openxmlformats.org/officeDocument/2006/relationships/image" Target="../media/image19.svg"/><Relationship Id="rId21" Type="http://schemas.openxmlformats.org/officeDocument/2006/relationships/image" Target="../media/image2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1.jpeg"/><Relationship Id="rId2" Type="http://schemas.openxmlformats.org/officeDocument/2006/relationships/image" Target="../media/image18.pn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3.jp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9.jpeg"/><Relationship Id="rId2" Type="http://schemas.openxmlformats.org/officeDocument/2006/relationships/image" Target="../media/image6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7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34.png"/><Relationship Id="rId2" Type="http://schemas.openxmlformats.org/officeDocument/2006/relationships/image" Target="../media/image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2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6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42.png"/><Relationship Id="rId2" Type="http://schemas.openxmlformats.org/officeDocument/2006/relationships/image" Target="../media/image6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40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44.png"/><Relationship Id="rId2" Type="http://schemas.openxmlformats.org/officeDocument/2006/relationships/image" Target="../media/image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6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4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35.jpg"/><Relationship Id="rId2" Type="http://schemas.openxmlformats.org/officeDocument/2006/relationships/image" Target="../media/image6.png"/><Relationship Id="rId16" Type="http://schemas.openxmlformats.org/officeDocument/2006/relationships/image" Target="../media/image4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46.svg"/><Relationship Id="rId10" Type="http://schemas.openxmlformats.org/officeDocument/2006/relationships/image" Target="../media/image14.png"/><Relationship Id="rId19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35.jpg"/><Relationship Id="rId2" Type="http://schemas.openxmlformats.org/officeDocument/2006/relationships/image" Target="../media/image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4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01CF-1E64-1A76-F370-BD6250A9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2E48B6FE-264E-F8DE-ED9F-1A6355152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68" b="11402"/>
          <a:stretch>
            <a:fillRect/>
          </a:stretch>
        </p:blipFill>
        <p:spPr>
          <a:xfrm>
            <a:off x="-1" y="5422753"/>
            <a:ext cx="2761897" cy="1435247"/>
          </a:xfrm>
          <a:prstGeom prst="rect">
            <a:avLst/>
          </a:prstGeom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9A748-8F29-BBF7-1A12-EF3AF69AC5DB}"/>
              </a:ext>
            </a:extLst>
          </p:cNvPr>
          <p:cNvSpPr txBox="1"/>
          <p:nvPr/>
        </p:nvSpPr>
        <p:spPr>
          <a:xfrm>
            <a:off x="219905" y="972486"/>
            <a:ext cx="6701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Pizza Order Details Analysis SQL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3DB65D4-7C8E-1FE4-0F19-3F09E87B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273" y="1206387"/>
            <a:ext cx="4399447" cy="3824134"/>
          </a:xfrm>
          <a:prstGeom prst="rect">
            <a:avLst/>
          </a:prstGeom>
        </p:spPr>
      </p:pic>
      <p:pic>
        <p:nvPicPr>
          <p:cNvPr id="21" name="Picture Placeholder 27" descr="A pizza with olives and cheese on a wooden board&#10;&#10;AI-generated content may be incorrect.">
            <a:extLst>
              <a:ext uri="{FF2B5EF4-FFF2-40B4-BE49-F238E27FC236}">
                <a16:creationId xmlns:a16="http://schemas.microsoft.com/office/drawing/2014/main" id="{A00224F5-013B-F956-1233-25DE50E0C5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3" b="12821"/>
          <a:stretch/>
        </p:blipFill>
        <p:spPr>
          <a:xfrm>
            <a:off x="6724222" y="1540247"/>
            <a:ext cx="4399417" cy="3831231"/>
          </a:xfr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99FFC0-6A54-510E-04D8-3E1CEF7F6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68" b="11402"/>
          <a:stretch>
            <a:fillRect/>
          </a:stretch>
        </p:blipFill>
        <p:spPr>
          <a:xfrm flipH="1">
            <a:off x="9430103" y="5422753"/>
            <a:ext cx="2761897" cy="1435247"/>
          </a:xfrm>
          <a:prstGeom prst="rect">
            <a:avLst/>
          </a:prstGeom>
          <a:effectLst>
            <a:outerShdw blurRad="635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A804B7E-156D-73CC-14EF-AF3FB980E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041" t="65221" r="23848"/>
          <a:stretch>
            <a:fillRect/>
          </a:stretch>
        </p:blipFill>
        <p:spPr>
          <a:xfrm>
            <a:off x="-1" y="1"/>
            <a:ext cx="1270001" cy="1030449"/>
          </a:xfrm>
          <a:custGeom>
            <a:avLst/>
            <a:gdLst>
              <a:gd name="connsiteX0" fmla="*/ 0 w 1270001"/>
              <a:gd name="connsiteY0" fmla="*/ 0 h 1030449"/>
              <a:gd name="connsiteX1" fmla="*/ 1270001 w 1270001"/>
              <a:gd name="connsiteY1" fmla="*/ 0 h 1030449"/>
              <a:gd name="connsiteX2" fmla="*/ 1270001 w 1270001"/>
              <a:gd name="connsiteY2" fmla="*/ 1030449 h 1030449"/>
              <a:gd name="connsiteX3" fmla="*/ 0 w 1270001"/>
              <a:gd name="connsiteY3" fmla="*/ 1030449 h 103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1" h="1030449">
                <a:moveTo>
                  <a:pt x="0" y="0"/>
                </a:moveTo>
                <a:lnTo>
                  <a:pt x="1270001" y="0"/>
                </a:lnTo>
                <a:lnTo>
                  <a:pt x="1270001" y="1030449"/>
                </a:lnTo>
                <a:lnTo>
                  <a:pt x="0" y="1030449"/>
                </a:lnTo>
                <a:close/>
              </a:path>
            </a:pathLst>
          </a:cu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327B05C-16E9-CE76-3AA8-2BD6DC119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041" t="65221" r="23848"/>
          <a:stretch>
            <a:fillRect/>
          </a:stretch>
        </p:blipFill>
        <p:spPr>
          <a:xfrm flipH="1">
            <a:off x="10921999" y="1"/>
            <a:ext cx="1270001" cy="1030449"/>
          </a:xfrm>
          <a:custGeom>
            <a:avLst/>
            <a:gdLst>
              <a:gd name="connsiteX0" fmla="*/ 0 w 1270001"/>
              <a:gd name="connsiteY0" fmla="*/ 0 h 1030449"/>
              <a:gd name="connsiteX1" fmla="*/ 1270001 w 1270001"/>
              <a:gd name="connsiteY1" fmla="*/ 0 h 1030449"/>
              <a:gd name="connsiteX2" fmla="*/ 1270001 w 1270001"/>
              <a:gd name="connsiteY2" fmla="*/ 1030449 h 1030449"/>
              <a:gd name="connsiteX3" fmla="*/ 0 w 1270001"/>
              <a:gd name="connsiteY3" fmla="*/ 1030449 h 103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1" h="1030449">
                <a:moveTo>
                  <a:pt x="0" y="0"/>
                </a:moveTo>
                <a:lnTo>
                  <a:pt x="1270001" y="0"/>
                </a:lnTo>
                <a:lnTo>
                  <a:pt x="1270001" y="1030449"/>
                </a:lnTo>
                <a:lnTo>
                  <a:pt x="0" y="1030449"/>
                </a:lnTo>
                <a:close/>
              </a:path>
            </a:pathLst>
          </a:cu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92DC0A2-BC3F-3029-F9E6-732458F26F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88828" flipV="1">
            <a:off x="471904" y="957063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553C2D8-2876-3DD2-27BE-EC6352A773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008024" y="5685559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7B8A3A5-51AE-1E93-D06C-9BD74604D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98100" flipH="1">
            <a:off x="11074758" y="761259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5B531B2-D549-3ED7-A2CB-2590954933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855743">
            <a:off x="854630" y="5812673"/>
            <a:ext cx="446050" cy="37316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099A776-405D-562F-5870-1AB7ADDE2F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500045" flipH="1">
            <a:off x="4003195" y="920296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77E3066-3454-7E82-AE28-3FDD58537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245034">
            <a:off x="4658346" y="584491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BA0DC67-8893-13AB-9036-209DB7DEA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586925">
            <a:off x="6559071" y="817212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2451501-6E73-4169-45E4-570412519A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586925">
            <a:off x="2596745" y="4605834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83CDB2D-9B80-C3AE-4385-AAD7E29A11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2669349">
            <a:off x="7242534" y="5673967"/>
            <a:ext cx="428682" cy="586617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D3D182E-834C-966A-4261-D395E41B66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8385483" flipH="1">
            <a:off x="11528324" y="2585306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91D6C460-A55C-1124-78B4-8ADCE29A46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8930651" flipH="1">
            <a:off x="2186797" y="1941770"/>
            <a:ext cx="310751" cy="4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51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3ED9-37F2-77CC-719F-C304C9B6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AB485079-25CB-A576-5FB6-D3D0833F1566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5DE0E49-E7E7-F135-586C-418D7740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4269CF3-20FC-A55E-FAF0-102736DC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791AFA87-517B-02F3-1FAC-7CBED6A14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305DE6F-C7D6-4302-6518-3C6C1C92A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819DDC4-178B-0F94-ED8C-504FAEE41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5455E503-CC26-78F3-DD4D-E1D8322CD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E5ECA0A-EFC6-5D06-A9C4-3417BB542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33FC68F9-4B88-E458-37CF-4A2BD0907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817B686-94D5-8EF3-92A0-6E5E27E308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B4F90E5-3CED-5A85-80E6-F96CB809E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9F750B-2018-E620-1F79-25A5ED6B85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F68FBDF-9838-128D-3A78-C29DE96E819C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C39DFE71-F920-6162-26E0-CC15DC0E9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7EC4D59-09DE-FFA3-55F5-0F98167FD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76C8E981-0D5D-4167-1302-4EC0D7E7C2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E8393BE-6CBE-7AC6-599A-D0E5A2C12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0A0EC-8588-05E8-3EBA-EC2C5D7ED1F5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pic>
        <p:nvPicPr>
          <p:cNvPr id="2" name="Picture Placeholder 135" descr="A bowl of noodles with mushrooms on a wooden surface&#10;&#10;AI-generated content may be incorrect.">
            <a:extLst>
              <a:ext uri="{FF2B5EF4-FFF2-40B4-BE49-F238E27FC236}">
                <a16:creationId xmlns:a16="http://schemas.microsoft.com/office/drawing/2014/main" id="{A8804DB5-3AB4-3E60-1D64-28EFCE6E67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0" r="4240" b="1440"/>
          <a:stretch/>
        </p:blipFill>
        <p:spPr>
          <a:xfrm>
            <a:off x="455263" y="934477"/>
            <a:ext cx="1634933" cy="1033273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Placeholder 133" descr="A plate of food on a counter&#10;&#10;AI-generated content may be incorrect.">
            <a:extLst>
              <a:ext uri="{FF2B5EF4-FFF2-40B4-BE49-F238E27FC236}">
                <a16:creationId xmlns:a16="http://schemas.microsoft.com/office/drawing/2014/main" id="{C3301258-2E5A-2B13-31C5-67706EF7A5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12823"/>
          <a:stretch>
            <a:fillRect/>
          </a:stretch>
        </p:blipFill>
        <p:spPr>
          <a:xfrm>
            <a:off x="10082060" y="4844230"/>
            <a:ext cx="1552231" cy="13065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0EAA5-F46F-9EF4-9EB5-B5478768C12A}"/>
              </a:ext>
            </a:extLst>
          </p:cNvPr>
          <p:cNvSpPr txBox="1"/>
          <p:nvPr/>
        </p:nvSpPr>
        <p:spPr>
          <a:xfrm>
            <a:off x="3116826" y="1563329"/>
            <a:ext cx="409021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</a:rPr>
              <a:t>Identify the highest-priced pizza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E9C63-8E06-4D98-5119-D46CBB8878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69" y="2674961"/>
            <a:ext cx="9947408" cy="387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B0000-9B92-79D4-F626-E0F7D09B5E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4" y="3638948"/>
            <a:ext cx="3624618" cy="10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DB076-8F6D-A6AF-0A26-F521D9979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0E6E858E-7214-8354-8CAA-480DF35A2E8A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BBC893D-F2EC-16C6-A4C2-27CBD8CE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9A29D42-FC4A-E3BC-1D8E-484762F12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53CC63A5-D72C-C524-D9C5-DBD64465B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F6C56BF-123E-E8A6-BB9D-AE5E9BA2E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5FE358E-C2A8-7806-0571-F4939CCB4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ED66BE7-F908-D884-B5E0-D215DAF3F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1D2A425-6D8C-F78A-5B28-51C50AB13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A8E781F-BA9A-6564-7174-1F51AA1591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98F62EF-3A4B-42CE-BD43-7B8038DEF9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129EE966-C52E-AC24-40CB-BD030C24D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37E5154-B916-F901-753C-15DE9BE426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44F39CB8-4951-E0F8-241C-5BD89B3847B2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A6DA727E-6F88-5781-93C9-2F1B2B4E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AD61365-8A0B-EF3B-3BEE-C9249B60C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73E64B94-4758-118F-CCD2-B52CECA8E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B956A8A-29AF-7553-1C01-134BDF342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51259-3B08-D2FC-59AB-D4CDEB18D30E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936CC-9143-7BFE-3863-CEBFC93B3190}"/>
              </a:ext>
            </a:extLst>
          </p:cNvPr>
          <p:cNvSpPr txBox="1"/>
          <p:nvPr/>
        </p:nvSpPr>
        <p:spPr>
          <a:xfrm>
            <a:off x="3116826" y="1563329"/>
            <a:ext cx="409021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Identify the most common pizza size ordered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3D3A3B53-3B76-C019-7914-D5472C9267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466EA22F-07C2-58CE-7741-6501487994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1A737-2CD9-6F6A-B089-3C17C63E35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08" y="2408049"/>
            <a:ext cx="9551752" cy="483956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F642878-05C3-A9F9-1AEC-B13D141255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B7840A6-5F8F-1966-BEF5-02E8434DF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626181"/>
              </p:ext>
            </p:extLst>
          </p:nvPr>
        </p:nvGraphicFramePr>
        <p:xfrm>
          <a:off x="1762124" y="3290558"/>
          <a:ext cx="460805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140">
                  <a:extLst>
                    <a:ext uri="{9D8B030D-6E8A-4147-A177-3AD203B41FA5}">
                      <a16:colId xmlns:a16="http://schemas.microsoft.com/office/drawing/2014/main" val="3060563056"/>
                    </a:ext>
                  </a:extLst>
                </a:gridCol>
                <a:gridCol w="2626911">
                  <a:extLst>
                    <a:ext uri="{9D8B030D-6E8A-4147-A177-3AD203B41FA5}">
                      <a16:colId xmlns:a16="http://schemas.microsoft.com/office/drawing/2014/main" val="3548905769"/>
                    </a:ext>
                  </a:extLst>
                </a:gridCol>
              </a:tblGrid>
              <a:tr h="2623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Total_order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105140"/>
                  </a:ext>
                </a:extLst>
              </a:tr>
              <a:tr h="26233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7674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02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12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D0B20-D5CE-361D-665F-3E1605FB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60A0FF1-7EE7-74A3-91FF-DD570AAF4CDF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1C07B1CF-A262-3221-A1B5-E49AEBCD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9608A5A-B089-911F-6D84-265F8083B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D031442D-7856-CAE4-2557-B698B46EC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CA7E15E-088F-7EF6-F711-16AA3A04D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F8747A2-5B45-2B7B-09CC-85F7A28B2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F64115A-8918-BBD8-00EE-701AA3733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0E19582-AFEB-930B-4B36-9A95CFF68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9BC561F-74F8-38DF-02C4-7AA3EC198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A7B1FD2-AF54-0A94-2EBB-CD6E469BD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25C5E3-E3B8-7A78-DFF2-743168D6E9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E2BFE2F-2D24-ABDE-A334-0963C45112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1B484225-5090-6BEF-7F98-35E5156721E6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1A34C3-BA49-3268-949A-61EE61F09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F6597FA-AEB9-696A-ECC8-A2F26388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97E346D9-C0E4-DBFC-15AF-A572BD19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D06ED3-D57A-0663-6F97-34BBBF6B2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9650D-F875-D70A-1E9E-64FB7024F95F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928D0-9244-4F5B-8AC9-2973B8F52DC7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List the top 5 most ordered pizza types along with their quantities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3FE6BFC6-6470-A606-2FD4-8AD8394F81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F6006026-A429-A3A8-0FE0-344459BF6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61FC8-E232-A893-C17E-8626C9E0E5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2" y="2226337"/>
            <a:ext cx="7135221" cy="1400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E43B3-1A23-86EF-17E8-F721032CFC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1" y="3953118"/>
            <a:ext cx="4995587" cy="16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568D9-09DF-C7DE-F737-138AC324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8D4A1ED-3857-052D-92C4-172258C9783A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F9729D5-9EFE-09E9-5B10-FCD7E61A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6F76C5F-2D62-27CC-D747-0A8E3B95E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8F98273E-62D6-E21E-34F0-BDD93B47B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67281DB-9ACD-D063-889B-4E245893B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A4CA3A2-B197-7115-A622-FC9F2F9E4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13C4374-B68D-CC74-3518-104B2BF29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C6187BC-0A21-EB85-19FD-7347CC89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348468-C291-9925-8393-8C4602FB4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98AD7B4-AF15-AD5D-0959-97D9C014E8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137F9C9-A960-EF1D-D862-55F43D9D2F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3F60100-6810-9EE4-D6D0-B268DE172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32AA0024-43F5-8AD4-0A1A-2BB1A4F5A26F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9CC3C6E8-53E2-2C71-B004-624FCEF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C6AE7ECC-6F63-0C86-F142-B36CCAF4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545BAAEE-0529-8DF0-0D42-F36772B2A1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8EACA7D-2705-E823-9E08-D6210F179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91765-8162-9EC0-9739-E8069DCE5AED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33AE-0EAE-DADD-44A3-0A95AA6CF46A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Join the necessary tables to find the total quantity of each pizza category ordered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05257A59-9A08-BFB7-BA64-7C7DFD4106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F8E816AB-3E40-172D-9E99-B8DB558CF9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2AF01-C723-FF97-9611-1AA95DBC5F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2" y="2328630"/>
            <a:ext cx="6382641" cy="153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576D2-FF7F-DA93-F0F2-51B3227F41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2" y="4121678"/>
            <a:ext cx="3088129" cy="21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8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117C-84A1-FC7B-6E20-2F88AF7B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302AA682-BA7C-C851-2AC9-ABF787153A4E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DE91D90-19D5-E8C6-BBE5-86E37118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38BDA26-9CCE-1493-CB59-F01C88E5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9A0D1A05-DDC5-32B1-6968-F3094E2D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F2F0945-8806-4998-DCCF-238DA98C1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3A9610F-3E1D-CCC7-B044-28341F675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0AF5083-1A10-0BB8-44A6-FC6C57FE8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569CF64-2771-67DB-2BBA-A58CDE9DA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1BCD11F-0592-E076-65A5-BF98F02E7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4B09AF6-6565-C7C6-033E-3BAEC498A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81B6506-77F1-9999-61FF-2386DCA360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CF4B824-E6E2-BAFB-1F48-5C80820CA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C25F10B5-FE54-834D-9F9C-48DED4E66C7B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F994AD74-64EB-D850-D2F8-5BF9E4AC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48C44756-27B4-F0BB-2EF4-CAC94B1A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7234A216-01E2-C966-4616-44BA0413D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5077F59-B2AC-8EC7-BFC2-76A8FB87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6CC8B-B3B5-18D8-8F5B-0DCF5D1410D4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F151D-A423-8CE7-5D40-DC08985B8CD6}"/>
              </a:ext>
            </a:extLst>
          </p:cNvPr>
          <p:cNvSpPr txBox="1"/>
          <p:nvPr/>
        </p:nvSpPr>
        <p:spPr>
          <a:xfrm>
            <a:off x="3184852" y="1347847"/>
            <a:ext cx="750558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Determine the distribution of orders by hour of the day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46C57904-62E3-9C16-A5B5-ECCEA7ACA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BD39EA9A-2E1A-BEE6-7F2B-6BBD1CA7DA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8AF8A-6407-F729-E8A2-952ADE217E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48" y="2155957"/>
            <a:ext cx="8581446" cy="911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8791A-C460-30A0-576F-50048BB543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48" y="3332482"/>
            <a:ext cx="2881709" cy="2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0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AC3CF-F8B1-7E4F-2029-F92C7C0A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A86E72E-B2FF-5958-5781-D6432E94ABA7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FE54FA77-1BA6-0413-AF95-ED8FD70E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EFFB3BA-0B10-2EFA-0A8C-82C2DB5CC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1D330AB2-C220-2014-627C-B8E4FDA7C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2D60EBD-F920-7A91-9D5A-651C47DD2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CA7D07F-43A9-58E7-526E-C08E2B3A0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568315A-FB0F-7263-02E2-2F7712B38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D1EACC0-7EE5-D234-0B27-1BBF8784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AE270F0-D57E-3CEC-BCD2-0A789600B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0850377-D39E-50E3-6757-FA52804A07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F8D56C9-D4A6-80F8-0D9F-A3F4CA331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684241-3E5D-8F4C-863C-D5FD7BF50D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2EE23879-D9FE-106B-9C7D-449EB3BA279F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9529EC86-9D4C-DBD2-65A5-9285669C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1453837A-4C90-7F01-68D1-1AF8FAF9B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849DDE2C-2F0D-C580-51EA-C16F54933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CB3367E-47CC-F76D-4CD8-5295E3986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A66D73-44A8-0651-A759-1BB84C210A54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F5B52-EF58-1D26-F6BD-01CDDAE69ED7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Join relevant tables to find the category-wise distribution of pizzas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50693765-8701-D2E0-981E-0C0CB3AA2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25A8610A-F6FE-E787-A14F-2EE672C64A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6BA42-0B88-9F2F-6D29-DDD078937B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0" y="2216032"/>
            <a:ext cx="5674678" cy="238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64749-6EA7-1BBF-EBE1-500FF2C909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0" y="4704778"/>
            <a:ext cx="4121182" cy="16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20D82-D2C0-B4E4-5A7A-E51BB83B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10130B2-622E-FC66-C91C-5443CE93C8F2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730C04E-DF49-C8D7-66D8-05E707E9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C8F6DC7-AA95-F8C8-5CD3-58183D88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C4A0BC7B-4C36-B04D-A928-581E8FD00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54CF978-1A51-BC38-88B9-007E6C437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B5DE252-67A7-5A6B-EFAC-ECB1DD6AE1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99B74C9-F1D2-8831-144F-6DBF5A9214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5290A6E-0D33-C931-A8EB-44E30B7B1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1576E95-241D-94BB-6D40-781251A973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67DBF44-AFBB-C638-D92C-C832D402DB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D3329F7-64EC-84A4-7F55-4A0D4E7827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83BC8D8-92D4-1356-3384-41F7D1F607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ACCA7D12-3534-A727-8F77-4EB5E13F7BAC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20C5F136-91AD-CBD9-F473-BD780B5EF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77E80A9A-DEE4-48BE-C5E0-2EC6BB69B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76408108-27C3-90E3-297F-17F10072DC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EAC14C6-1B96-C011-854C-5852E670ED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3AC8A-E2BF-8AFA-17A2-F00C489B177A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290FD-6C10-C4A8-21C1-8D91AB0DD61C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Group the orders by date and calculate the average number of pizzas ordered per day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19E0F9E7-24DF-7BE0-8436-68D49A9E6A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E19167C4-27A7-24A5-55AB-F9AE656C29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D9BF-0C81-4475-DE80-1AE60B14DF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2" y="2217629"/>
            <a:ext cx="6430272" cy="2000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5DF46C-79BE-D38F-CE1E-FC7A39B03F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4852" y="4510835"/>
            <a:ext cx="4550344" cy="17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FD732-8C8D-1B30-8BC4-A41896C8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2154E00-C15E-8B28-96BC-AFCA0DECF4B6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FBEA8FB7-883A-F3C9-1725-CEEEC4282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A68F167-849B-92D5-A537-26FB4A66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0EDC7468-3C66-4EB7-1942-92D04B18A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95DCF2A-7436-CD4A-2F1F-FD6028FCF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AB8D47E-EED4-53CB-0DF2-E772A01F0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6598634-1CF2-769F-CDCB-F7E20C4AA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BC5B330-A0CB-34AE-115F-F4569CE79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34A1E27A-894F-3ABB-6BAC-AA30B05B5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F75AC556-C716-E6F0-CFF9-2515AB139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C2149A8-5D1A-6BE9-EF4B-1B6962C703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D7F7E00-7FE4-DA59-B55C-6A1E1D2E12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68B2B28B-6C7C-E3FE-B152-6349A14784EB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5B74394D-282C-7C74-2062-0F4183A42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35CABA6F-CE51-2E00-8037-F973A21C9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B47016A1-B119-4F04-0355-50C9B10D8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3B40695-52E4-58DD-36DD-424A5E7D42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0B9B9-39A1-614B-5CD2-19379AE8218C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3687E-F64D-AB3C-12CB-604D1E4C725E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Determine the top 3 most ordered pizza types based on revenue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F5187609-C745-68FC-622F-32BA34FD4C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C79A08C0-7797-7A6A-A9F3-C3965CEA05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01F1F-09FE-8E48-42A7-3CC039F6A0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2085787"/>
            <a:ext cx="5849166" cy="268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17C1C-9052-CAEA-8CCF-DE7F3FE3E1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9580" y="5019191"/>
            <a:ext cx="4617156" cy="11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802D-559B-8C58-2D5F-C307FADB6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4257AF5-C71D-CCAF-C795-AE6FAA4937C3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3FDDADE-979B-6C46-303D-1C395B6BB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FFF4ABE-F398-1405-CC55-A14C0F0D1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71C2B791-63C6-EAAD-F626-63074E75D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296E0BE-B298-50F6-C928-9AF2B6FFD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AE3E621-5649-A872-751F-C3A189AD4B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FEB3591-EE56-A0D5-273F-C62632D19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B450AC8-460A-086A-FB79-E1CB6CB84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53650AD-CEF1-E18F-281C-5D445224AD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D96DA0D-5BE7-AD17-7BBE-6B01B194D9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5299724-B42D-6AEA-0E88-B27BCD4B39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3C37DF8-1356-78AC-6ECF-2CC9642F7B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8BF9F12A-68EE-2BDF-3CC8-726148CBE463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808B6AA-CD4A-EEC4-FB21-C7C22B2E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FB2FFADA-E4A4-F05A-A4D3-9687CCCD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EC117E2C-DE89-2F07-56FD-D48B89F46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3481210-C315-86E1-2E53-21B82A3DA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A94D2-57CD-A4B1-8FF3-CA45DD9889FF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D5275-432D-AAA0-4964-180C7E46F67A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Calculate the percentage contribution of each pizza type to total revenue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685AF193-EA2B-E197-2CD8-416F954A0C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C4D6504D-5E85-28F9-DCAE-635F0AB4DF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CEC57-AD09-A3FF-29DD-4F04C379A1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43" y="2086900"/>
            <a:ext cx="5527642" cy="3128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23C09-8981-6DC9-1E75-BD8575C680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43" y="5385111"/>
            <a:ext cx="638264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4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B9AA-924C-B5A7-B34A-1EFF65E0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B47CB108-533F-8FEF-5F9C-B7B24BC0A735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6AF21294-7FCB-3C11-C8F7-089283A3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35BAF6D-B103-0D8E-1303-D3245AE8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831B7B5C-5DC2-8884-6293-C06AE552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201590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A7969F9-DB19-0C73-A7FA-7EE5BC618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705421" y="235850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FFE6BDF-702E-1656-5A63-7C55C004B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71729" y="607800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843B856-42B1-C262-80D6-EBCFCD16B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220142" y="50811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CB72B1C-416E-55E5-C230-B3C1F2F67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EEB6847-433D-06F6-7A97-0A44E2043B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14338" y="5183992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C376592F-501C-E99E-AE14-66DD66EED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DCBAAF6-7E16-AA71-2199-ED7C259104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3" y="58311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AAEED237-9331-9D67-ED7F-02418B8CD3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7565CB5-AB8C-30AC-368D-6A46C18E9072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C01789EF-AD76-D283-3CBF-3228AB21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9FABC9D5-8F8C-1BC0-A62D-A0314834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5C067F4B-FF42-9DCA-6203-E0F3AFCF1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5549121" y="1732018"/>
            <a:ext cx="310751" cy="425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151201E-5FCD-30BF-F5D8-A075EB0FC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727798" y="3237843"/>
            <a:ext cx="330301" cy="320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C15DA1-1861-3C11-E5E4-4D90662294A0}"/>
              </a:ext>
            </a:extLst>
          </p:cNvPr>
          <p:cNvSpPr txBox="1"/>
          <p:nvPr/>
        </p:nvSpPr>
        <p:spPr>
          <a:xfrm>
            <a:off x="2413529" y="5396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DBF90-267C-B419-951A-5900434591A0}"/>
              </a:ext>
            </a:extLst>
          </p:cNvPr>
          <p:cNvSpPr txBox="1"/>
          <p:nvPr/>
        </p:nvSpPr>
        <p:spPr>
          <a:xfrm>
            <a:off x="3184852" y="1347847"/>
            <a:ext cx="75055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 Calculate the percentage contribution of each pizza type to total revenue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8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564171EF-AB4B-D6C2-7B35-AC47314D43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635213" y="515225"/>
            <a:ext cx="1030449" cy="1030449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10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67770246-6627-2732-F2F4-E89928DC1B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10372368" y="5059284"/>
            <a:ext cx="1305157" cy="1178004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E7A03-E1F7-5E4E-100F-2BF4AF545C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52" y="2412347"/>
            <a:ext cx="619211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ABB47-7FC0-6BE9-B769-3CD1D4B6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94">
            <a:extLst>
              <a:ext uri="{FF2B5EF4-FFF2-40B4-BE49-F238E27FC236}">
                <a16:creationId xmlns:a16="http://schemas.microsoft.com/office/drawing/2014/main" id="{BE233910-4374-BF28-0EDF-DFEF4877B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5143" y="1909502"/>
            <a:ext cx="4942751" cy="494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624DB0D4-0FC7-30AD-F882-E817FFEF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887791" y="1899977"/>
            <a:ext cx="4942751" cy="494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85F8955-AA8C-21DE-D00F-E3DEBF22427E}"/>
              </a:ext>
            </a:extLst>
          </p:cNvPr>
          <p:cNvSpPr/>
          <p:nvPr/>
        </p:nvSpPr>
        <p:spPr>
          <a:xfrm>
            <a:off x="5814381" y="177955"/>
            <a:ext cx="6337239" cy="2959005"/>
          </a:xfrm>
          <a:prstGeom prst="roundRect">
            <a:avLst>
              <a:gd name="adj" fmla="val 78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688A49B-847D-8ECA-DF86-8A0F3B760DC1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FF800F24-D153-3402-B831-A3F8ABD1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F9F7117-4656-A9AF-BA54-C7C2234F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166384E4-BF8B-7654-FFA1-B654D4759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88828" flipV="1">
            <a:off x="318273" y="1439211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168BE27-EAAC-5B70-2040-50EF761A9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04774" y="5827551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A67D455-A858-B98D-98FD-8E7F4C784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98100" flipH="1">
            <a:off x="11204515" y="928811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C8E4A46-0C36-4795-0E55-6C8120E24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55743">
            <a:off x="322061" y="5470585"/>
            <a:ext cx="446050" cy="37316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8D9C5B9-30B0-E5C0-5302-4F495865B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00045" flipH="1">
            <a:off x="4105643" y="426612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D08F5A0-8DC2-C10E-B5F4-9F0FE41AC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45034">
            <a:off x="4102988" y="5998144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1EABB06-BA5A-E374-BDB2-617970891A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013075" flipH="1">
            <a:off x="6970443" y="586617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3C4E9A6-4E92-805B-58D0-EBAE34BBC5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86925">
            <a:off x="1629490" y="484175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4D29055-D21D-AB25-A42D-85FBE4C8A6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669349">
            <a:off x="7239821" y="5976393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2DA8AD21-39DD-37D6-F6FD-629AE20D48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8385483" flipH="1">
            <a:off x="9291808" y="895617"/>
            <a:ext cx="270044" cy="369534"/>
          </a:xfrm>
          <a:prstGeom prst="rect">
            <a:avLst/>
          </a:prstGeom>
        </p:spPr>
      </p:pic>
      <p:pic>
        <p:nvPicPr>
          <p:cNvPr id="171" name="Picture Placeholder 170" descr="A sandwich on a cutting board&#10;&#10;AI-generated content may be incorrect.">
            <a:extLst>
              <a:ext uri="{FF2B5EF4-FFF2-40B4-BE49-F238E27FC236}">
                <a16:creationId xmlns:a16="http://schemas.microsoft.com/office/drawing/2014/main" id="{1EA8C5E7-1871-718C-F14A-AB8439296A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" b="25602"/>
          <a:stretch/>
        </p:blipFill>
        <p:spPr>
          <a:xfrm>
            <a:off x="964307" y="3383790"/>
            <a:ext cx="2212256" cy="2385430"/>
          </a:xfr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E941D85-A565-377A-CC7C-18EDCD8399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8930651" flipH="1">
            <a:off x="342665" y="3376118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3D760F8-E0F1-0D2E-7F52-CC4FCC762278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780214C-1BC8-1EA6-C18C-6EB4BAB10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F2A4C2-4994-1F87-7667-A7CECE53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D43A41D-5A6A-C033-D100-1A80117CB824}"/>
              </a:ext>
            </a:extLst>
          </p:cNvPr>
          <p:cNvGrpSpPr/>
          <p:nvPr/>
        </p:nvGrpSpPr>
        <p:grpSpPr>
          <a:xfrm>
            <a:off x="6341371" y="515225"/>
            <a:ext cx="4744113" cy="2039843"/>
            <a:chOff x="6354802" y="505921"/>
            <a:chExt cx="4744113" cy="203984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64FA57E-EFE6-C136-181C-944CDB963AFA}"/>
                </a:ext>
              </a:extLst>
            </p:cNvPr>
            <p:cNvSpPr txBox="1"/>
            <p:nvPr/>
          </p:nvSpPr>
          <p:spPr>
            <a:xfrm>
              <a:off x="6354802" y="505921"/>
              <a:ext cx="4744113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About Our Pizza Order Details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8B72141-C9C3-16A7-901F-A0EDE2BA737A}"/>
                </a:ext>
              </a:extLst>
            </p:cNvPr>
            <p:cNvSpPr txBox="1"/>
            <p:nvPr/>
          </p:nvSpPr>
          <p:spPr>
            <a:xfrm>
              <a:off x="6354802" y="1501696"/>
              <a:ext cx="4496681" cy="1044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/>
                <a:t>We have four csv files which include pizzas, pizza types, orders and orders details. To export the datasets, we first created a database and export these four files as tables.</a:t>
              </a:r>
            </a:p>
            <a:p>
              <a:pPr>
                <a:lnSpc>
                  <a:spcPts val="1500"/>
                </a:lnSpc>
              </a:pPr>
              <a:r>
                <a:rPr lang="en-US" sz="1200" dirty="0"/>
                <a:t>To implement and analysis , we used MySQL workbench.</a:t>
              </a:r>
              <a:endParaRPr lang="en-IN" sz="1200" dirty="0"/>
            </a:p>
          </p:txBody>
        </p:sp>
      </p:grpSp>
      <p:pic>
        <p:nvPicPr>
          <p:cNvPr id="173" name="Picture Placeholder 172" descr="A pizza with pepperoni and olives&#10;&#10;AI-generated content may be incorrect.">
            <a:extLst>
              <a:ext uri="{FF2B5EF4-FFF2-40B4-BE49-F238E27FC236}">
                <a16:creationId xmlns:a16="http://schemas.microsoft.com/office/drawing/2014/main" id="{5D5C40CB-756B-C21D-8BAE-4B09C00D5F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r="22511"/>
          <a:stretch/>
        </p:blipFill>
        <p:spPr>
          <a:xfrm>
            <a:off x="3392412" y="3383790"/>
            <a:ext cx="2212256" cy="2385430"/>
          </a:xfr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4F49BC6D-468B-EA59-2E0A-3D70E5C66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-264668" y="9524"/>
            <a:ext cx="4942751" cy="494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BEC55DF6-48B4-A749-D205-4D86180D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887791" y="28574"/>
            <a:ext cx="4942751" cy="494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3" name="Picture Placeholder 162" descr="A pizza on a plate&#10;&#10;AI-generated content may be incorrect.">
            <a:extLst>
              <a:ext uri="{FF2B5EF4-FFF2-40B4-BE49-F238E27FC236}">
                <a16:creationId xmlns:a16="http://schemas.microsoft.com/office/drawing/2014/main" id="{DE45F692-7905-70E9-66C1-3933C00115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r="9235"/>
          <a:stretch/>
        </p:blipFill>
        <p:spPr>
          <a:xfrm>
            <a:off x="964307" y="1091191"/>
            <a:ext cx="2212256" cy="2385431"/>
          </a:xfrm>
        </p:spPr>
      </p:pic>
      <p:pic>
        <p:nvPicPr>
          <p:cNvPr id="165" name="Picture Placeholder 164" descr="A burger and fries on a wooden board&#10;&#10;AI-generated content may be incorrect.">
            <a:extLst>
              <a:ext uri="{FF2B5EF4-FFF2-40B4-BE49-F238E27FC236}">
                <a16:creationId xmlns:a16="http://schemas.microsoft.com/office/drawing/2014/main" id="{FD3E276E-544E-4E2B-E92F-C7546AAA7B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r="28773"/>
          <a:stretch/>
        </p:blipFill>
        <p:spPr>
          <a:xfrm>
            <a:off x="3375120" y="1091191"/>
            <a:ext cx="2212256" cy="23854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168CE-D23B-AD5A-D504-93F56AAC04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48" y="3233132"/>
            <a:ext cx="4689151" cy="1235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A0248-381B-E047-A792-2903EDF523D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47" y="4658096"/>
            <a:ext cx="5014191" cy="7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FACFFA-C6E0-C8F7-24EE-F94030DE3625}"/>
              </a:ext>
            </a:extLst>
          </p:cNvPr>
          <p:cNvSpPr/>
          <p:nvPr/>
        </p:nvSpPr>
        <p:spPr>
          <a:xfrm>
            <a:off x="3834580" y="2418735"/>
            <a:ext cx="4227871" cy="1661651"/>
          </a:xfrm>
          <a:prstGeom prst="rect">
            <a:avLst/>
          </a:prstGeom>
          <a:solidFill>
            <a:schemeClr val="accent6"/>
          </a:solidFill>
          <a:ln>
            <a:solidFill>
              <a:srgbClr val="F8F0DD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en-IN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E327-1D3A-D858-FB02-8883D5DE0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357533E-8D0A-10E2-E763-70A0B1CDF3A3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DD7C463-1C80-5449-49EE-E0226483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1C1A374-EF4B-9276-147D-119E2076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23953D43-938F-D985-CF6A-554AC597F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88828" flipV="1">
            <a:off x="432223" y="1558064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330130D-0130-8E62-ACBB-B7A582C5C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83006" y="5726106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9B42882-C8E5-E9CA-4C59-AF17FAB99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7712410" y="184532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1DBAB71-46A2-C96B-4F80-16D49808F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481606" y="6206600"/>
            <a:ext cx="299778" cy="25079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497C82A-AAE4-EFC2-2FC9-1F495E66B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00045" flipH="1">
            <a:off x="10920425" y="946945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606EAFF-5527-4AFF-DDEA-EE2334446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5034">
            <a:off x="5845485" y="2143501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587E2AD-76D6-390E-BF38-FD73F70FC9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9703888" y="6120727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D7EF934-5467-A3E6-0030-97502A554A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312464" y="234925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1EF6FBE-1FAE-091F-ED6E-232A9CCCB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5153007" y="277352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1F7448A6-AD39-9EB4-8CAB-16B3A4B4C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3952867" y="6096391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A528EB1-8FFA-4217-2CAC-A199DE2D91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25990" y="430957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202B5165-9435-E192-530E-A70B9A54DA1A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7C7B34C-ECA8-FAD9-2F89-36E014E8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610857D7-5D60-6420-9966-7972B292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CAF4815-42AC-41BC-DAFF-AB25A45DA6E5}"/>
              </a:ext>
            </a:extLst>
          </p:cNvPr>
          <p:cNvSpPr txBox="1"/>
          <p:nvPr/>
        </p:nvSpPr>
        <p:spPr>
          <a:xfrm>
            <a:off x="950005" y="822505"/>
            <a:ext cx="351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All the tables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FD2F24ED-6CDC-CF32-FCE0-65402D68D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1392" flipH="1">
            <a:off x="5525268" y="5182670"/>
            <a:ext cx="446050" cy="373166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CEBEE8-8634-FAD4-C214-0196F27DE89D}"/>
              </a:ext>
            </a:extLst>
          </p:cNvPr>
          <p:cNvSpPr/>
          <p:nvPr/>
        </p:nvSpPr>
        <p:spPr>
          <a:xfrm>
            <a:off x="7167204" y="816656"/>
            <a:ext cx="3424047" cy="2447319"/>
          </a:xfrm>
          <a:custGeom>
            <a:avLst/>
            <a:gdLst>
              <a:gd name="connsiteX0" fmla="*/ 3460696 w 3499828"/>
              <a:gd name="connsiteY0" fmla="*/ 846145 h 2501483"/>
              <a:gd name="connsiteX1" fmla="*/ 1844569 w 3499828"/>
              <a:gd name="connsiteY1" fmla="*/ 2462272 h 2501483"/>
              <a:gd name="connsiteX2" fmla="*/ 1655309 w 3499828"/>
              <a:gd name="connsiteY2" fmla="*/ 2462272 h 2501483"/>
              <a:gd name="connsiteX3" fmla="*/ 39182 w 3499828"/>
              <a:gd name="connsiteY3" fmla="*/ 846145 h 2501483"/>
              <a:gd name="connsiteX4" fmla="*/ 44679 w 3499828"/>
              <a:gd name="connsiteY4" fmla="*/ 651616 h 2501483"/>
              <a:gd name="connsiteX5" fmla="*/ 3455141 w 3499828"/>
              <a:gd name="connsiteY5" fmla="*/ 651616 h 2501483"/>
              <a:gd name="connsiteX6" fmla="*/ 3460696 w 3499828"/>
              <a:gd name="connsiteY6" fmla="*/ 846145 h 25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9828" h="2501483">
                <a:moveTo>
                  <a:pt x="3460696" y="846145"/>
                </a:moveTo>
                <a:lnTo>
                  <a:pt x="1844569" y="2462272"/>
                </a:lnTo>
                <a:cubicBezTo>
                  <a:pt x="1792286" y="2514555"/>
                  <a:pt x="1707592" y="2514555"/>
                  <a:pt x="1655309" y="2462272"/>
                </a:cubicBezTo>
                <a:lnTo>
                  <a:pt x="39182" y="846145"/>
                </a:lnTo>
                <a:cubicBezTo>
                  <a:pt x="-15220" y="791743"/>
                  <a:pt x="-12586" y="702925"/>
                  <a:pt x="44679" y="651616"/>
                </a:cubicBezTo>
                <a:cubicBezTo>
                  <a:pt x="1013657" y="-217205"/>
                  <a:pt x="2486164" y="-217205"/>
                  <a:pt x="3455141" y="651616"/>
                </a:cubicBezTo>
                <a:cubicBezTo>
                  <a:pt x="3512406" y="702925"/>
                  <a:pt x="3515041" y="791743"/>
                  <a:pt x="3460696" y="8461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2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8AB0123-454A-E7B0-5CC2-9D0D79B99078}"/>
              </a:ext>
            </a:extLst>
          </p:cNvPr>
          <p:cNvSpPr/>
          <p:nvPr/>
        </p:nvSpPr>
        <p:spPr>
          <a:xfrm>
            <a:off x="9035307" y="1708029"/>
            <a:ext cx="2447319" cy="3424069"/>
          </a:xfrm>
          <a:custGeom>
            <a:avLst/>
            <a:gdLst>
              <a:gd name="connsiteX0" fmla="*/ 1655339 w 2501483"/>
              <a:gd name="connsiteY0" fmla="*/ 3460696 h 3499850"/>
              <a:gd name="connsiteX1" fmla="*/ 39212 w 2501483"/>
              <a:gd name="connsiteY1" fmla="*/ 1844569 h 3499850"/>
              <a:gd name="connsiteX2" fmla="*/ 39212 w 2501483"/>
              <a:gd name="connsiteY2" fmla="*/ 1655309 h 3499850"/>
              <a:gd name="connsiteX3" fmla="*/ 1655339 w 2501483"/>
              <a:gd name="connsiteY3" fmla="*/ 39182 h 3499850"/>
              <a:gd name="connsiteX4" fmla="*/ 1849868 w 2501483"/>
              <a:gd name="connsiteY4" fmla="*/ 44679 h 3499850"/>
              <a:gd name="connsiteX5" fmla="*/ 1849868 w 2501483"/>
              <a:gd name="connsiteY5" fmla="*/ 3455141 h 3499850"/>
              <a:gd name="connsiteX6" fmla="*/ 1655339 w 2501483"/>
              <a:gd name="connsiteY6" fmla="*/ 3460696 h 349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483" h="3499850">
                <a:moveTo>
                  <a:pt x="1655339" y="3460696"/>
                </a:moveTo>
                <a:lnTo>
                  <a:pt x="39212" y="1844569"/>
                </a:lnTo>
                <a:cubicBezTo>
                  <a:pt x="-13071" y="1792286"/>
                  <a:pt x="-13071" y="1707592"/>
                  <a:pt x="39212" y="1655309"/>
                </a:cubicBezTo>
                <a:lnTo>
                  <a:pt x="1655339" y="39182"/>
                </a:lnTo>
                <a:cubicBezTo>
                  <a:pt x="1709741" y="-15220"/>
                  <a:pt x="1798558" y="-12586"/>
                  <a:pt x="1849868" y="44679"/>
                </a:cubicBezTo>
                <a:cubicBezTo>
                  <a:pt x="2718689" y="1013657"/>
                  <a:pt x="2718689" y="2486164"/>
                  <a:pt x="1849868" y="3455141"/>
                </a:cubicBezTo>
                <a:cubicBezTo>
                  <a:pt x="1798558" y="3512406"/>
                  <a:pt x="1709741" y="3515098"/>
                  <a:pt x="1655339" y="34606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2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32C2BF-5D0E-7E18-4E4A-C769C7BE5D2B}"/>
              </a:ext>
            </a:extLst>
          </p:cNvPr>
          <p:cNvSpPr/>
          <p:nvPr/>
        </p:nvSpPr>
        <p:spPr>
          <a:xfrm>
            <a:off x="6285888" y="1708043"/>
            <a:ext cx="2447277" cy="3424040"/>
          </a:xfrm>
          <a:custGeom>
            <a:avLst/>
            <a:gdLst>
              <a:gd name="connsiteX0" fmla="*/ 2462272 w 2501440"/>
              <a:gd name="connsiteY0" fmla="*/ 1844512 h 3499820"/>
              <a:gd name="connsiteX1" fmla="*/ 846145 w 2501440"/>
              <a:gd name="connsiteY1" fmla="*/ 3460639 h 3499820"/>
              <a:gd name="connsiteX2" fmla="*/ 651616 w 2501440"/>
              <a:gd name="connsiteY2" fmla="*/ 3455142 h 3499820"/>
              <a:gd name="connsiteX3" fmla="*/ 651616 w 2501440"/>
              <a:gd name="connsiteY3" fmla="*/ 44679 h 3499820"/>
              <a:gd name="connsiteX4" fmla="*/ 846145 w 2501440"/>
              <a:gd name="connsiteY4" fmla="*/ 39182 h 3499820"/>
              <a:gd name="connsiteX5" fmla="*/ 2462272 w 2501440"/>
              <a:gd name="connsiteY5" fmla="*/ 1655252 h 3499820"/>
              <a:gd name="connsiteX6" fmla="*/ 2462272 w 2501440"/>
              <a:gd name="connsiteY6" fmla="*/ 1844512 h 349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440" h="3499820">
                <a:moveTo>
                  <a:pt x="2462272" y="1844512"/>
                </a:moveTo>
                <a:lnTo>
                  <a:pt x="846145" y="3460639"/>
                </a:lnTo>
                <a:cubicBezTo>
                  <a:pt x="791743" y="3515041"/>
                  <a:pt x="702925" y="3512406"/>
                  <a:pt x="651616" y="3455142"/>
                </a:cubicBezTo>
                <a:cubicBezTo>
                  <a:pt x="-217205" y="2486164"/>
                  <a:pt x="-217205" y="1013657"/>
                  <a:pt x="651616" y="44679"/>
                </a:cubicBezTo>
                <a:cubicBezTo>
                  <a:pt x="702983" y="-12586"/>
                  <a:pt x="791743" y="-15220"/>
                  <a:pt x="846145" y="39182"/>
                </a:cubicBezTo>
                <a:lnTo>
                  <a:pt x="2462272" y="1655252"/>
                </a:lnTo>
                <a:cubicBezTo>
                  <a:pt x="2514497" y="1707477"/>
                  <a:pt x="2514497" y="1792229"/>
                  <a:pt x="2462272" y="18445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2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19296E0-2582-2D19-5935-69F48D89582D}"/>
              </a:ext>
            </a:extLst>
          </p:cNvPr>
          <p:cNvSpPr/>
          <p:nvPr/>
        </p:nvSpPr>
        <p:spPr>
          <a:xfrm>
            <a:off x="7167214" y="3576123"/>
            <a:ext cx="3424027" cy="2447319"/>
          </a:xfrm>
          <a:custGeom>
            <a:avLst/>
            <a:gdLst>
              <a:gd name="connsiteX0" fmla="*/ 3455142 w 3499807"/>
              <a:gd name="connsiteY0" fmla="*/ 1849868 h 2501483"/>
              <a:gd name="connsiteX1" fmla="*/ 44679 w 3499807"/>
              <a:gd name="connsiteY1" fmla="*/ 1849868 h 2501483"/>
              <a:gd name="connsiteX2" fmla="*/ 39182 w 3499807"/>
              <a:gd name="connsiteY2" fmla="*/ 1655339 h 2501483"/>
              <a:gd name="connsiteX3" fmla="*/ 1655309 w 3499807"/>
              <a:gd name="connsiteY3" fmla="*/ 39212 h 2501483"/>
              <a:gd name="connsiteX4" fmla="*/ 1844569 w 3499807"/>
              <a:gd name="connsiteY4" fmla="*/ 39212 h 2501483"/>
              <a:gd name="connsiteX5" fmla="*/ 3460696 w 3499807"/>
              <a:gd name="connsiteY5" fmla="*/ 1655339 h 2501483"/>
              <a:gd name="connsiteX6" fmla="*/ 3455142 w 3499807"/>
              <a:gd name="connsiteY6" fmla="*/ 1849868 h 25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9807" h="2501483">
                <a:moveTo>
                  <a:pt x="3455142" y="1849868"/>
                </a:moveTo>
                <a:cubicBezTo>
                  <a:pt x="2486164" y="2718689"/>
                  <a:pt x="1013657" y="2718689"/>
                  <a:pt x="44679" y="1849868"/>
                </a:cubicBezTo>
                <a:cubicBezTo>
                  <a:pt x="-12586" y="1798501"/>
                  <a:pt x="-15220" y="1709741"/>
                  <a:pt x="39182" y="1655339"/>
                </a:cubicBezTo>
                <a:lnTo>
                  <a:pt x="1655309" y="39212"/>
                </a:lnTo>
                <a:cubicBezTo>
                  <a:pt x="1707592" y="-13071"/>
                  <a:pt x="1792286" y="-13071"/>
                  <a:pt x="1844569" y="39212"/>
                </a:cubicBezTo>
                <a:lnTo>
                  <a:pt x="3460696" y="1655339"/>
                </a:lnTo>
                <a:cubicBezTo>
                  <a:pt x="3515041" y="1709741"/>
                  <a:pt x="3512349" y="1798558"/>
                  <a:pt x="3455142" y="18498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2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76" name="Picture Placeholder 75" descr="A person holding a slice of pizza&#10;&#10;AI-generated content may be incorrect.">
            <a:extLst>
              <a:ext uri="{FF2B5EF4-FFF2-40B4-BE49-F238E27FC236}">
                <a16:creationId xmlns:a16="http://schemas.microsoft.com/office/drawing/2014/main" id="{6661ECE9-2E89-4C90-2A49-EC902F521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0" r="22260"/>
          <a:stretch>
            <a:fillRect/>
          </a:stretch>
        </p:blipFill>
        <p:spPr/>
      </p:pic>
      <p:pic>
        <p:nvPicPr>
          <p:cNvPr id="71" name="Picture Placeholder 70" descr="A group of pizzas with cheese and basil&#10;&#10;AI-generated content may be incorrect.">
            <a:extLst>
              <a:ext uri="{FF2B5EF4-FFF2-40B4-BE49-F238E27FC236}">
                <a16:creationId xmlns:a16="http://schemas.microsoft.com/office/drawing/2014/main" id="{EEBAD891-61CA-0446-B42D-E6290DC6CB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 b="20074"/>
          <a:stretch/>
        </p:blipFill>
        <p:spPr>
          <a:xfrm>
            <a:off x="7331070" y="910681"/>
            <a:ext cx="3104600" cy="2218997"/>
          </a:xfrm>
        </p:spPr>
      </p:pic>
      <p:pic>
        <p:nvPicPr>
          <p:cNvPr id="78" name="Picture Placeholder 77" descr="A pizza with tomatoes and arugula&#10;&#10;AI-generated content may be incorrect.">
            <a:extLst>
              <a:ext uri="{FF2B5EF4-FFF2-40B4-BE49-F238E27FC236}">
                <a16:creationId xmlns:a16="http://schemas.microsoft.com/office/drawing/2014/main" id="{8D399BD7-A7D9-6D1B-80C4-D340DD322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 b="2391"/>
          <a:stretch/>
        </p:blipFill>
        <p:spPr>
          <a:xfrm>
            <a:off x="6376024" y="1871144"/>
            <a:ext cx="2218997" cy="3104601"/>
          </a:xfrm>
        </p:spPr>
      </p:pic>
      <p:pic>
        <p:nvPicPr>
          <p:cNvPr id="80" name="Picture Placeholder 79" descr="A person putting a toothpick on a burger&#10;&#10;AI-generated content may be incorrect.">
            <a:extLst>
              <a:ext uri="{FF2B5EF4-FFF2-40B4-BE49-F238E27FC236}">
                <a16:creationId xmlns:a16="http://schemas.microsoft.com/office/drawing/2014/main" id="{F0666AE2-4C76-FC88-CC0A-B79D6DAC75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0" b="18402"/>
          <a:stretch/>
        </p:blipFill>
        <p:spPr>
          <a:xfrm>
            <a:off x="7331070" y="3715338"/>
            <a:ext cx="3104600" cy="221899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14528-9442-4282-541D-59BBAFA732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2" y="1676247"/>
            <a:ext cx="2931154" cy="29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6065-B713-E551-402D-989C0D892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4A6D2CB-E623-8869-0427-53382C37983B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8812C4F-0088-6BC1-9530-D2B42AD98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7E6DB23-9DFF-9797-01B2-9AEC60633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66AA8425-1C08-365B-CDB2-E3CD1A17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88828" flipV="1">
            <a:off x="365896" y="1804363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A416422-E8E3-C126-1F67-E6ED238DD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83006" y="5726106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2698B03-0030-55B3-F6F1-CE89EC6FB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1252143" y="950478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BDF893B-2B8F-2BF4-297B-105155800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481606" y="6206600"/>
            <a:ext cx="299778" cy="25079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D5C9A97-6AA2-5042-DC68-3D6044D09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00045" flipH="1">
            <a:off x="3132172" y="327256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49F469D-8D1B-35AA-FE2E-A38E33452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5034">
            <a:off x="4340765" y="6108459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30D1A2E0-53F6-174A-F277-4F6F2EBDB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9703888" y="6120727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92408BF-2C92-1025-EF0C-918840275E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177707" y="369920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D7D95394-8538-F6D4-A578-393862948B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11499244" y="3768458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38F1A0C-39E2-1CE5-8572-821E64A887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8906881" y="254373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92009C5-E1A8-7AF1-CF3D-2D38FC8CC1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25990" y="430957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23C3FF26-419D-B2A6-FC8E-CCE8D6E5BA92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FA2F7B31-B1E6-AA75-C3FF-8C2FBA54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4C578269-2B42-041C-FA2C-B1292AA3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EBE057-7E19-E3A2-233A-3F9C3513567C}"/>
              </a:ext>
            </a:extLst>
          </p:cNvPr>
          <p:cNvSpPr txBox="1"/>
          <p:nvPr/>
        </p:nvSpPr>
        <p:spPr>
          <a:xfrm>
            <a:off x="3963752" y="485303"/>
            <a:ext cx="42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Sample Dataset</a:t>
            </a:r>
          </a:p>
        </p:txBody>
      </p:sp>
      <p:pic>
        <p:nvPicPr>
          <p:cNvPr id="104" name="Picture Placeholder 103" descr="A pizza with cheese and basil on a white surface&#10;&#10;AI-generated content may be incorrect.">
            <a:extLst>
              <a:ext uri="{FF2B5EF4-FFF2-40B4-BE49-F238E27FC236}">
                <a16:creationId xmlns:a16="http://schemas.microsoft.com/office/drawing/2014/main" id="{FA99EE3C-B2A6-7FF9-4C5A-5AE7459C11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4" b="16154"/>
          <a:stretch>
            <a:fillRect/>
          </a:stretch>
        </p:blipFill>
        <p:spPr>
          <a:xfrm>
            <a:off x="617421" y="663664"/>
            <a:ext cx="1305157" cy="1178004"/>
          </a:xfrm>
        </p:spPr>
      </p:pic>
      <p:pic>
        <p:nvPicPr>
          <p:cNvPr id="108" name="Picture Placeholder 107" descr="A pizza on a plate&#10;&#10;AI-generated content may be incorrect.">
            <a:extLst>
              <a:ext uri="{FF2B5EF4-FFF2-40B4-BE49-F238E27FC236}">
                <a16:creationId xmlns:a16="http://schemas.microsoft.com/office/drawing/2014/main" id="{7EF55A9B-65EE-EBB9-A37B-BDBC5852AF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r="13073"/>
          <a:stretch>
            <a:fillRect/>
          </a:stretch>
        </p:blipFill>
        <p:spPr>
          <a:xfrm>
            <a:off x="10378971" y="4999325"/>
            <a:ext cx="1305157" cy="117800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FCDB3-5561-9030-EEEE-E3D37A9D38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08" y="1240474"/>
            <a:ext cx="5529408" cy="679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4B8232-F9EA-085A-064D-32CB9A4070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78" y="2134128"/>
            <a:ext cx="5453973" cy="22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62508-4296-2CA7-241F-78E9352B3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A66C61FC-983B-6948-ADFD-5E1989DA676C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CD07F24C-B1C4-D328-515F-29F14D74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C6E9B7E3-5E1C-871B-D11F-6A74BA1B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36DD7D42-EADF-FE71-3837-AE611AB2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3250703" y="5898048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B58031E-B0B9-7F0C-15DD-1BE8285C7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604611" y="5461811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8ECA1DB9-DDB6-41FC-178F-0C5A5AAEB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245635" y="985716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4988B77-9721-29EE-553C-28ACC5E0E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107427" y="5967782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65CD84B-A90B-C463-A756-5FE61B2AE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00045" flipH="1">
            <a:off x="3038279" y="271274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69D0E76-93DE-B336-5BA5-211696345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5034">
            <a:off x="9077003" y="5891467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5379A17-9E4E-66B9-0F45-353FA49D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365363" y="1733030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CB8DEDE-541A-FE90-933B-9362FA723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608263" y="973366"/>
            <a:ext cx="359880" cy="34959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EFA007A-5788-083C-3FF3-1A74702A5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7131804" y="5965318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2827E4C6-5B91-C0B1-CD1D-FA56A93F0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6041829" y="1402732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DD9C0CA-5A29-BC8B-7B1C-E5F5E02785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282320" y="4055916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41688CB0-67DB-24EA-7363-6118474E5A33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F60BB29-D391-6FE0-8F38-547FA426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D4ACB10F-ED47-F9A4-EB33-7717B794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CFD6E1F-35D7-E7D7-792E-D9CF38B2CE5B}"/>
              </a:ext>
            </a:extLst>
          </p:cNvPr>
          <p:cNvSpPr txBox="1"/>
          <p:nvPr/>
        </p:nvSpPr>
        <p:spPr>
          <a:xfrm>
            <a:off x="3963752" y="600326"/>
            <a:ext cx="42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Sample Dataset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AF68BA-A1D4-7479-6E5B-0787430CBA37}"/>
              </a:ext>
            </a:extLst>
          </p:cNvPr>
          <p:cNvSpPr/>
          <p:nvPr/>
        </p:nvSpPr>
        <p:spPr>
          <a:xfrm>
            <a:off x="8963243" y="3231593"/>
            <a:ext cx="1058069" cy="19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4" name="Picture Placeholder 133" descr="A plate of food on a counter&#10;&#10;AI-generated content may be incorrect.">
            <a:extLst>
              <a:ext uri="{FF2B5EF4-FFF2-40B4-BE49-F238E27FC236}">
                <a16:creationId xmlns:a16="http://schemas.microsoft.com/office/drawing/2014/main" id="{07B957D3-C0DB-75A2-581D-7BAAE439D0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12823"/>
          <a:stretch>
            <a:fillRect/>
          </a:stretch>
        </p:blipFill>
        <p:spPr>
          <a:xfrm>
            <a:off x="592002" y="849128"/>
            <a:ext cx="1679878" cy="1413988"/>
          </a:xfrm>
        </p:spPr>
      </p:pic>
      <p:pic>
        <p:nvPicPr>
          <p:cNvPr id="136" name="Picture Placeholder 135" descr="A bowl of noodles with mushrooms on a wooden surface&#10;&#10;AI-generated content may be incorrect.">
            <a:extLst>
              <a:ext uri="{FF2B5EF4-FFF2-40B4-BE49-F238E27FC236}">
                <a16:creationId xmlns:a16="http://schemas.microsoft.com/office/drawing/2014/main" id="{D5A8A00D-AB3D-23D7-0B1E-F2E2E53DCC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0" r="4240" b="1440"/>
          <a:stretch/>
        </p:blipFill>
        <p:spPr>
          <a:xfrm>
            <a:off x="9458632" y="4990003"/>
            <a:ext cx="2089226" cy="13203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B06C9-B939-497B-F1C1-8070C6672C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73" y="2796737"/>
            <a:ext cx="7233168" cy="1520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3F551-1625-2B1D-B42E-173C89D85C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73" y="1654675"/>
            <a:ext cx="4604997" cy="5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FD01-E5D4-99FC-A5C1-8E3EBA06C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5882FC9C-E347-4701-E190-37BCFEB94C0B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44C0F67-2132-691A-8BA4-5D3C27CF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FCC5F9A-E50E-0AA2-F814-CBE8D6AE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F1DD3DA1-E872-7DCD-E282-DF3244DA1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05700" y="1818885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5BAF3EE-42B8-FB62-D1E5-364B0D4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76638" y="3992446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97AD103-D6F6-48B6-5D87-2F6A45C7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115463" y="91331"/>
            <a:ext cx="285749" cy="50799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B380CE6-50E3-52FF-345B-9AAB5B85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049930" y="6005261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162CFC3-D0AA-8259-DEFA-6AC32059C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00045" flipH="1">
            <a:off x="2925373" y="1160723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366A869-6531-D545-F3CD-AA8436921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5034">
            <a:off x="3183428" y="5938892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E8A739D-6367-F6F7-7E64-865471484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8946548" y="6187884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7DF2AAF-C3E9-6B08-5E60-9FD99D9269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1517607" y="409401"/>
            <a:ext cx="359880" cy="34959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FA3241B2-BBB6-4B2E-B5DA-CF70B0641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5054053" y="5324731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1A4D0B4-21A3-8F34-683A-D17A5355F9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4832116" y="312258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ADF9AC5F-E5EC-D07E-4DDF-D7962DDFB2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286160" y="4082842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ED4B9CC-030B-44D8-8247-0D1424099BCB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A4A07F91-C577-7508-C020-7F3F12B7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44F8AC3C-7D61-EEF6-B9AC-936E5083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2A875A-F246-B56F-FDA1-B1A7AA1AA743}"/>
              </a:ext>
            </a:extLst>
          </p:cNvPr>
          <p:cNvSpPr txBox="1"/>
          <p:nvPr/>
        </p:nvSpPr>
        <p:spPr>
          <a:xfrm>
            <a:off x="914440" y="2285898"/>
            <a:ext cx="410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70F9E7-8A11-E524-186F-DB3ABB43DF7A}"/>
              </a:ext>
            </a:extLst>
          </p:cNvPr>
          <p:cNvSpPr/>
          <p:nvPr/>
        </p:nvSpPr>
        <p:spPr>
          <a:xfrm>
            <a:off x="8736212" y="1493958"/>
            <a:ext cx="1058069" cy="19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1" name="Picture Placeholder 90" descr="A plate of french fries with sauce and cheese&#10;&#10;AI-generated content may be incorrect.">
            <a:extLst>
              <a:ext uri="{FF2B5EF4-FFF2-40B4-BE49-F238E27FC236}">
                <a16:creationId xmlns:a16="http://schemas.microsoft.com/office/drawing/2014/main" id="{8A0B344E-077F-2B19-84B0-669BB3D3F7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192"/>
          <a:stretch>
            <a:fillRect/>
          </a:stretch>
        </p:blipFill>
        <p:spPr>
          <a:xfrm>
            <a:off x="9570005" y="4223672"/>
            <a:ext cx="1686374" cy="2229442"/>
          </a:xfrm>
        </p:spPr>
      </p:pic>
      <p:pic>
        <p:nvPicPr>
          <p:cNvPr id="85" name="Picture Placeholder 84" descr="A burger on a wood board&#10;&#10;AI-generated content may be incorrect.">
            <a:extLst>
              <a:ext uri="{FF2B5EF4-FFF2-40B4-BE49-F238E27FC236}">
                <a16:creationId xmlns:a16="http://schemas.microsoft.com/office/drawing/2014/main" id="{F4CC018B-6E0C-3932-D991-2593402DDA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7" r="18677"/>
          <a:stretch/>
        </p:blipFill>
        <p:spPr>
          <a:xfrm>
            <a:off x="831460" y="482128"/>
            <a:ext cx="1429960" cy="189045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803D3-6D1F-A539-10EC-E6B97F863196}"/>
              </a:ext>
            </a:extLst>
          </p:cNvPr>
          <p:cNvSpPr txBox="1"/>
          <p:nvPr/>
        </p:nvSpPr>
        <p:spPr>
          <a:xfrm>
            <a:off x="2552288" y="431134"/>
            <a:ext cx="6738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Sample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56413-3DE0-AB59-5669-CAAD1518E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41" y="1297178"/>
            <a:ext cx="5910409" cy="584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E13D0-986D-42E4-384F-827CBF4D9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97" y="2192972"/>
            <a:ext cx="4874725" cy="23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B8A2-3CE2-DDEF-596E-B3D6280F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DD254BC-497E-4CC7-C4E1-EFE66CD38E57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71424B0-5DEC-500F-5BB7-04E83E94E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653F6A9-F086-3E5F-46EA-B570B09D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356A5E86-7704-EE06-DE29-C8CECB6DC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368505" y="2150025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5B923D5-136A-4DF6-6B95-553E17DB0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703801" y="4248350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E20BA13-0D89-9C30-6709-6CD487341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0198915" y="463083"/>
            <a:ext cx="229057" cy="40721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4D67957-E8DA-144C-0A16-242B9817A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426855" y="5609835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50C53B6D-B213-7429-D42A-3C2553762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869105" y="5707568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AE66BB9-8702-796D-5843-AC41140B1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5034">
            <a:off x="4267439" y="6035068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7AA2FB6-0495-3CB1-7AC8-2D4AD5345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8908448" y="6174535"/>
            <a:ext cx="330301" cy="32086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54C7163-F852-EEEE-F12E-AC793F3C1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586925">
            <a:off x="855253" y="559868"/>
            <a:ext cx="359880" cy="34959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5060285-4FDA-1E22-7673-69256FEDD7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11569519" y="1680421"/>
            <a:ext cx="369769" cy="50599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27078AAD-23A4-3B68-595C-039423B14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2160360" y="480736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DF966598-D890-BD70-B535-C0794B6ABE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295865" y="400461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97C135BE-520C-3C0F-4694-1FC96DB134AD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834F774F-6807-3796-0753-2C5DB8C5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46369A17-B34D-F904-CE7F-C1FFCAAC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26151B-92FD-5BAE-3142-403779F82D94}"/>
              </a:ext>
            </a:extLst>
          </p:cNvPr>
          <p:cNvSpPr txBox="1"/>
          <p:nvPr/>
        </p:nvSpPr>
        <p:spPr>
          <a:xfrm>
            <a:off x="2921154" y="503269"/>
            <a:ext cx="634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Sample Dataset</a:t>
            </a:r>
          </a:p>
        </p:txBody>
      </p:sp>
      <p:pic>
        <p:nvPicPr>
          <p:cNvPr id="8" name="Picture Placeholder 133" descr="A plate of food on a counter&#10;&#10;AI-generated content may be incorrect.">
            <a:extLst>
              <a:ext uri="{FF2B5EF4-FFF2-40B4-BE49-F238E27FC236}">
                <a16:creationId xmlns:a16="http://schemas.microsoft.com/office/drawing/2014/main" id="{3B7DECC9-EA4D-3F3F-574D-402102118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12823"/>
          <a:stretch>
            <a:fillRect/>
          </a:stretch>
        </p:blipFill>
        <p:spPr>
          <a:xfrm>
            <a:off x="483975" y="709540"/>
            <a:ext cx="1679878" cy="1413988"/>
          </a:xfrm>
        </p:spPr>
      </p:pic>
      <p:pic>
        <p:nvPicPr>
          <p:cNvPr id="9" name="Picture Placeholder 135" descr="A bowl of noodles with mushrooms on a wooden surface&#10;&#10;AI-generated content may be incorrect.">
            <a:extLst>
              <a:ext uri="{FF2B5EF4-FFF2-40B4-BE49-F238E27FC236}">
                <a16:creationId xmlns:a16="http://schemas.microsoft.com/office/drawing/2014/main" id="{B294D850-2862-A1AD-38BF-894E9E8EC5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0" r="4240" b="1440"/>
          <a:stretch/>
        </p:blipFill>
        <p:spPr>
          <a:xfrm>
            <a:off x="9634518" y="4844161"/>
            <a:ext cx="2089226" cy="132038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08B00E-7920-F8D7-625A-9C28C91213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71" y="1625304"/>
            <a:ext cx="3855929" cy="513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8FAA7-2243-C86A-1B60-3934080D65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71" y="2649793"/>
            <a:ext cx="4505724" cy="15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72279-3EA4-2AB3-5ED1-90D7C485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BB8D53BF-794F-C646-17FD-FD91DC9BB608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E873072-80B6-330A-E7C9-55856707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051ACF-3DFA-BEDC-D040-AB1DCEA75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DF56D941-53D5-1C97-12D0-2E7FEBCA4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302207" y="1558177"/>
            <a:ext cx="230941" cy="2309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0518C22-C15E-B0DA-64EF-B4F286C4B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33293" y="4699954"/>
            <a:ext cx="231226" cy="2312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9D9DFDB-CEC9-A32A-15F0-0F7135EF3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7278233" y="74649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4B8BCD5-6DA9-25D6-D7D7-4B85B2388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498409" y="6369112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7AD83F1-761F-E117-762E-47D32AE5D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605201" y="5887184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D47EA43-998B-5D41-EF43-BFD32E283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337394" y="4484252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886ED35-C88F-271A-5E7A-D4AE46162D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6979791" y="6076857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FADEA109-6D66-79F3-6533-C50687719D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590078" y="255182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CA229A9-F4B1-414D-DA1B-9841AD0314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533924" y="156114"/>
            <a:ext cx="270044" cy="36953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3BC8D19A-23BC-FBD7-44C4-CBDE1E440872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6FB0099C-99FD-3A7C-E8C0-65B3435CC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75B4F89A-44D8-5BC4-FF57-98F9FF3C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EB9E90-7393-29E2-F56B-968B51FBB323}"/>
              </a:ext>
            </a:extLst>
          </p:cNvPr>
          <p:cNvSpPr txBox="1"/>
          <p:nvPr/>
        </p:nvSpPr>
        <p:spPr>
          <a:xfrm>
            <a:off x="2438067" y="628804"/>
            <a:ext cx="631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pic>
        <p:nvPicPr>
          <p:cNvPr id="179" name="Graphic 178">
            <a:extLst>
              <a:ext uri="{FF2B5EF4-FFF2-40B4-BE49-F238E27FC236}">
                <a16:creationId xmlns:a16="http://schemas.microsoft.com/office/drawing/2014/main" id="{E369AE59-B823-93E4-462B-EF7B830411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885" y="693277"/>
            <a:ext cx="1329586" cy="1329586"/>
          </a:xfrm>
          <a:prstGeom prst="rect">
            <a:avLst/>
          </a:prstGeom>
        </p:spPr>
      </p:pic>
      <p:pic>
        <p:nvPicPr>
          <p:cNvPr id="74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18ABD516-6A88-0D41-01AA-DADFF0CC8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341725" y="802117"/>
            <a:ext cx="1111905" cy="1111905"/>
          </a:xfrm>
        </p:spPr>
      </p:pic>
      <p:pic>
        <p:nvPicPr>
          <p:cNvPr id="9" name="Picture Placeholder 133" descr="A plate of food on a counter&#10;&#10;AI-generated content may be incorrect.">
            <a:extLst>
              <a:ext uri="{FF2B5EF4-FFF2-40B4-BE49-F238E27FC236}">
                <a16:creationId xmlns:a16="http://schemas.microsoft.com/office/drawing/2014/main" id="{55F5ED4D-FEE2-0DE8-3A56-AACC8C1A1A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12823"/>
          <a:stretch>
            <a:fillRect/>
          </a:stretch>
        </p:blipFill>
        <p:spPr>
          <a:xfrm>
            <a:off x="10235553" y="5021763"/>
            <a:ext cx="1679878" cy="1413988"/>
          </a:xfrm>
          <a:custGeom>
            <a:avLst/>
            <a:gdLst>
              <a:gd name="connsiteX0" fmla="*/ 555936 w 1111905"/>
              <a:gd name="connsiteY0" fmla="*/ 0 h 1111905"/>
              <a:gd name="connsiteX1" fmla="*/ 607273 w 1111905"/>
              <a:gd name="connsiteY1" fmla="*/ 21262 h 1111905"/>
              <a:gd name="connsiteX2" fmla="*/ 1090644 w 1111905"/>
              <a:gd name="connsiteY2" fmla="*/ 504599 h 1111905"/>
              <a:gd name="connsiteX3" fmla="*/ 1090644 w 1111905"/>
              <a:gd name="connsiteY3" fmla="*/ 607273 h 1111905"/>
              <a:gd name="connsiteX4" fmla="*/ 607273 w 1111905"/>
              <a:gd name="connsiteY4" fmla="*/ 1090644 h 1111905"/>
              <a:gd name="connsiteX5" fmla="*/ 504599 w 1111905"/>
              <a:gd name="connsiteY5" fmla="*/ 1090644 h 1111905"/>
              <a:gd name="connsiteX6" fmla="*/ 21262 w 1111905"/>
              <a:gd name="connsiteY6" fmla="*/ 607273 h 1111905"/>
              <a:gd name="connsiteX7" fmla="*/ 21262 w 1111905"/>
              <a:gd name="connsiteY7" fmla="*/ 504599 h 1111905"/>
              <a:gd name="connsiteX8" fmla="*/ 504599 w 1111905"/>
              <a:gd name="connsiteY8" fmla="*/ 21262 h 1111905"/>
              <a:gd name="connsiteX9" fmla="*/ 555936 w 1111905"/>
              <a:gd name="connsiteY9" fmla="*/ 0 h 111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1905" h="1111905">
                <a:moveTo>
                  <a:pt x="555936" y="0"/>
                </a:moveTo>
                <a:cubicBezTo>
                  <a:pt x="574517" y="0"/>
                  <a:pt x="593099" y="7088"/>
                  <a:pt x="607273" y="21262"/>
                </a:cubicBezTo>
                <a:lnTo>
                  <a:pt x="1090644" y="504599"/>
                </a:lnTo>
                <a:cubicBezTo>
                  <a:pt x="1118993" y="532948"/>
                  <a:pt x="1118993" y="578924"/>
                  <a:pt x="1090644" y="607273"/>
                </a:cubicBezTo>
                <a:lnTo>
                  <a:pt x="607273" y="1090644"/>
                </a:lnTo>
                <a:cubicBezTo>
                  <a:pt x="578924" y="1118993"/>
                  <a:pt x="532948" y="1118993"/>
                  <a:pt x="504599" y="1090644"/>
                </a:cubicBezTo>
                <a:lnTo>
                  <a:pt x="21262" y="607273"/>
                </a:lnTo>
                <a:cubicBezTo>
                  <a:pt x="-7087" y="578924"/>
                  <a:pt x="-7087" y="532948"/>
                  <a:pt x="21262" y="504599"/>
                </a:cubicBezTo>
                <a:lnTo>
                  <a:pt x="504599" y="21262"/>
                </a:lnTo>
                <a:cubicBezTo>
                  <a:pt x="518774" y="7088"/>
                  <a:pt x="537355" y="0"/>
                  <a:pt x="55593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B7F4D-0B70-35A2-CB38-332DE4B1DBA9}"/>
              </a:ext>
            </a:extLst>
          </p:cNvPr>
          <p:cNvSpPr txBox="1"/>
          <p:nvPr/>
        </p:nvSpPr>
        <p:spPr>
          <a:xfrm>
            <a:off x="2133600" y="1546550"/>
            <a:ext cx="4640826" cy="707886"/>
          </a:xfrm>
          <a:prstGeom prst="rect">
            <a:avLst/>
          </a:prstGeom>
          <a:solidFill>
            <a:srgbClr val="CB1929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Retrieve the total number of orders placed.</a:t>
            </a:r>
            <a:endParaRPr lang="en-IN" sz="20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0C6EC5-F303-9B07-56B7-FAE57CA563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11967"/>
            <a:ext cx="3264310" cy="11858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54FD7-24E9-64A9-D0F1-E97D4FC893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73" y="2713703"/>
            <a:ext cx="8618274" cy="5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7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0EC6-8217-52B1-2A81-D796E9A5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163424E-019C-5327-816F-540407BB5C93}"/>
              </a:ext>
            </a:extLst>
          </p:cNvPr>
          <p:cNvGrpSpPr/>
          <p:nvPr/>
        </p:nvGrpSpPr>
        <p:grpSpPr>
          <a:xfrm>
            <a:off x="-1" y="1"/>
            <a:ext cx="12192001" cy="1030449"/>
            <a:chOff x="-1" y="1"/>
            <a:chExt cx="12192001" cy="1030449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A8CBF26E-CDCD-8314-4622-355207C62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C43A8398-301A-D2A1-1A7B-1D5B01B3E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8289C681-1C99-DB68-34CF-AABC09B2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33658" flipV="1">
            <a:off x="477801" y="1029912"/>
            <a:ext cx="230941" cy="23094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C153B74-3774-8069-F482-59F8FBB50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8100" flipH="1">
            <a:off x="11734996" y="1606796"/>
            <a:ext cx="233886" cy="41579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EFF301F-6106-9545-0BDE-FE0BFE13E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5743">
            <a:off x="1517632" y="6065583"/>
            <a:ext cx="380791" cy="31857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7A6C96AD-46F7-DFF6-0133-7D84291AB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99955">
            <a:off x="10702725" y="5852931"/>
            <a:ext cx="446050" cy="3731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B5F6FA3-5041-52AF-CF09-BDD4F9614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36805">
            <a:off x="412983" y="5106485"/>
            <a:ext cx="242665" cy="43140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B061453-5722-CA9F-5866-4D12D9339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013075" flipH="1">
            <a:off x="7469803" y="5810646"/>
            <a:ext cx="330301" cy="32086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87D5F3E-3618-32C0-956E-A26E878CB3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669349">
            <a:off x="9763247" y="839881"/>
            <a:ext cx="286633" cy="39223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28036F-BFCA-B378-473D-8A6E82053E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385483" flipH="1">
            <a:off x="1955174" y="428069"/>
            <a:ext cx="270044" cy="36953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9575926-57F9-2126-53F0-4A2AB136C0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30651" flipH="1">
            <a:off x="3719103" y="5648149"/>
            <a:ext cx="310751" cy="42523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E2E439DE-4591-EDDC-AA63-864D77234AEE}"/>
              </a:ext>
            </a:extLst>
          </p:cNvPr>
          <p:cNvGrpSpPr/>
          <p:nvPr/>
        </p:nvGrpSpPr>
        <p:grpSpPr>
          <a:xfrm flipV="1">
            <a:off x="-1" y="5841719"/>
            <a:ext cx="12192001" cy="1030449"/>
            <a:chOff x="-1" y="1"/>
            <a:chExt cx="12192001" cy="1030449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AAAA9481-797D-A299-A70C-B0567BFCB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>
              <a:off x="-1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6C93A6EB-A975-7529-4120-F95443B0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5041" t="65221" r="23848"/>
            <a:stretch>
              <a:fillRect/>
            </a:stretch>
          </p:blipFill>
          <p:spPr>
            <a:xfrm flipH="1">
              <a:off x="10921999" y="1"/>
              <a:ext cx="1270001" cy="1030449"/>
            </a:xfrm>
            <a:custGeom>
              <a:avLst/>
              <a:gdLst>
                <a:gd name="connsiteX0" fmla="*/ 0 w 1270001"/>
                <a:gd name="connsiteY0" fmla="*/ 0 h 1030449"/>
                <a:gd name="connsiteX1" fmla="*/ 1270001 w 1270001"/>
                <a:gd name="connsiteY1" fmla="*/ 0 h 1030449"/>
                <a:gd name="connsiteX2" fmla="*/ 1270001 w 1270001"/>
                <a:gd name="connsiteY2" fmla="*/ 1030449 h 1030449"/>
                <a:gd name="connsiteX3" fmla="*/ 0 w 1270001"/>
                <a:gd name="connsiteY3" fmla="*/ 1030449 h 103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1" h="1030449">
                  <a:moveTo>
                    <a:pt x="0" y="0"/>
                  </a:moveTo>
                  <a:lnTo>
                    <a:pt x="1270001" y="0"/>
                  </a:lnTo>
                  <a:lnTo>
                    <a:pt x="1270001" y="1030449"/>
                  </a:lnTo>
                  <a:lnTo>
                    <a:pt x="0" y="1030449"/>
                  </a:lnTo>
                  <a:close/>
                </a:path>
              </a:pathLst>
            </a:cu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8A37822-22C3-DE2F-6047-A3D2BFCF841D}"/>
              </a:ext>
            </a:extLst>
          </p:cNvPr>
          <p:cNvSpPr/>
          <p:nvPr/>
        </p:nvSpPr>
        <p:spPr>
          <a:xfrm>
            <a:off x="1864339" y="2874935"/>
            <a:ext cx="1229499" cy="19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AF397E4-58C4-461D-D244-5D8D71193511}"/>
              </a:ext>
            </a:extLst>
          </p:cNvPr>
          <p:cNvSpPr/>
          <p:nvPr/>
        </p:nvSpPr>
        <p:spPr>
          <a:xfrm>
            <a:off x="9279919" y="2874935"/>
            <a:ext cx="1229499" cy="191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65692-3EAC-3FEE-F6FE-2407A6F7F10B}"/>
              </a:ext>
            </a:extLst>
          </p:cNvPr>
          <p:cNvSpPr txBox="1"/>
          <p:nvPr/>
        </p:nvSpPr>
        <p:spPr>
          <a:xfrm>
            <a:off x="2795128" y="52058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+mj-lt"/>
              </a:rPr>
              <a:t>Some Analytical Queries</a:t>
            </a:r>
          </a:p>
        </p:txBody>
      </p:sp>
      <p:pic>
        <p:nvPicPr>
          <p:cNvPr id="12" name="Picture Placeholder 73" descr="A burger on a wood board&#10;&#10;AI-generated content may be incorrect.">
            <a:extLst>
              <a:ext uri="{FF2B5EF4-FFF2-40B4-BE49-F238E27FC236}">
                <a16:creationId xmlns:a16="http://schemas.microsoft.com/office/drawing/2014/main" id="{ED3306BE-606B-56DF-1358-3B43330A6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r="14566"/>
          <a:stretch/>
        </p:blipFill>
        <p:spPr>
          <a:xfrm>
            <a:off x="399346" y="816932"/>
            <a:ext cx="1111905" cy="11119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277BDD-498F-45AB-046A-F3FBAB99E46A}"/>
              </a:ext>
            </a:extLst>
          </p:cNvPr>
          <p:cNvSpPr txBox="1"/>
          <p:nvPr/>
        </p:nvSpPr>
        <p:spPr>
          <a:xfrm>
            <a:off x="2479087" y="1814693"/>
            <a:ext cx="4786952" cy="7023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 Black" panose="020B0A04020102020204" pitchFamily="34" charset="0"/>
              </a:rPr>
              <a:t>Calculate the total revenue generated from pizza sales.</a:t>
            </a:r>
            <a:endParaRPr lang="en-IN" sz="20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D3597-695D-FCDE-3510-036F529164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87" y="2874935"/>
            <a:ext cx="6354062" cy="724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701C12-38DB-DC65-72CC-8785B143CF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87" y="3778957"/>
            <a:ext cx="2213851" cy="1125374"/>
          </a:xfrm>
          <a:prstGeom prst="rect">
            <a:avLst/>
          </a:prstGeom>
        </p:spPr>
      </p:pic>
      <p:pic>
        <p:nvPicPr>
          <p:cNvPr id="20" name="Picture Placeholder 133" descr="A plate of food on a counter&#10;&#10;AI-generated content may be incorrect.">
            <a:extLst>
              <a:ext uri="{FF2B5EF4-FFF2-40B4-BE49-F238E27FC236}">
                <a16:creationId xmlns:a16="http://schemas.microsoft.com/office/drawing/2014/main" id="{D2FA027F-5CEC-BA53-E8BC-B11578FBB9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12823"/>
          <a:stretch>
            <a:fillRect/>
          </a:stretch>
        </p:blipFill>
        <p:spPr>
          <a:xfrm>
            <a:off x="10203677" y="5066225"/>
            <a:ext cx="1376517" cy="1158643"/>
          </a:xfrm>
          <a:custGeom>
            <a:avLst/>
            <a:gdLst>
              <a:gd name="connsiteX0" fmla="*/ 129968 w 818802"/>
              <a:gd name="connsiteY0" fmla="*/ 0 h 779792"/>
              <a:gd name="connsiteX1" fmla="*/ 688834 w 818802"/>
              <a:gd name="connsiteY1" fmla="*/ 0 h 779792"/>
              <a:gd name="connsiteX2" fmla="*/ 818802 w 818802"/>
              <a:gd name="connsiteY2" fmla="*/ 129968 h 779792"/>
              <a:gd name="connsiteX3" fmla="*/ 818802 w 818802"/>
              <a:gd name="connsiteY3" fmla="*/ 649824 h 779792"/>
              <a:gd name="connsiteX4" fmla="*/ 688834 w 818802"/>
              <a:gd name="connsiteY4" fmla="*/ 779792 h 779792"/>
              <a:gd name="connsiteX5" fmla="*/ 129968 w 818802"/>
              <a:gd name="connsiteY5" fmla="*/ 779792 h 779792"/>
              <a:gd name="connsiteX6" fmla="*/ 0 w 818802"/>
              <a:gd name="connsiteY6" fmla="*/ 649824 h 779792"/>
              <a:gd name="connsiteX7" fmla="*/ 0 w 818802"/>
              <a:gd name="connsiteY7" fmla="*/ 129968 h 779792"/>
              <a:gd name="connsiteX8" fmla="*/ 129968 w 818802"/>
              <a:gd name="connsiteY8" fmla="*/ 0 h 77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02" h="779792">
                <a:moveTo>
                  <a:pt x="129968" y="0"/>
                </a:moveTo>
                <a:lnTo>
                  <a:pt x="688834" y="0"/>
                </a:lnTo>
                <a:cubicBezTo>
                  <a:pt x="760613" y="0"/>
                  <a:pt x="818802" y="58189"/>
                  <a:pt x="818802" y="129968"/>
                </a:cubicBezTo>
                <a:lnTo>
                  <a:pt x="818802" y="649824"/>
                </a:lnTo>
                <a:cubicBezTo>
                  <a:pt x="818802" y="721603"/>
                  <a:pt x="760613" y="779792"/>
                  <a:pt x="688834" y="779792"/>
                </a:cubicBezTo>
                <a:lnTo>
                  <a:pt x="129968" y="779792"/>
                </a:lnTo>
                <a:cubicBezTo>
                  <a:pt x="58189" y="779792"/>
                  <a:pt x="0" y="721603"/>
                  <a:pt x="0" y="649824"/>
                </a:cubicBezTo>
                <a:lnTo>
                  <a:pt x="0" y="129968"/>
                </a:lnTo>
                <a:cubicBezTo>
                  <a:pt x="0" y="58189"/>
                  <a:pt x="58189" y="0"/>
                  <a:pt x="1299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298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8">
      <a:dk1>
        <a:sysClr val="windowText" lastClr="000000"/>
      </a:dk1>
      <a:lt1>
        <a:srgbClr val="FFFFFF"/>
      </a:lt1>
      <a:dk2>
        <a:srgbClr val="FDFDFD"/>
      </a:dk2>
      <a:lt2>
        <a:srgbClr val="6263CB"/>
      </a:lt2>
      <a:accent1>
        <a:srgbClr val="FCA81C"/>
      </a:accent1>
      <a:accent2>
        <a:srgbClr val="FAF4E6"/>
      </a:accent2>
      <a:accent3>
        <a:srgbClr val="2882EC"/>
      </a:accent3>
      <a:accent4>
        <a:srgbClr val="41B5E0"/>
      </a:accent4>
      <a:accent5>
        <a:srgbClr val="01BF7F"/>
      </a:accent5>
      <a:accent6>
        <a:srgbClr val="CB1929"/>
      </a:accent6>
      <a:hlink>
        <a:srgbClr val="3A86FF"/>
      </a:hlink>
      <a:folHlink>
        <a:srgbClr val="8338EC"/>
      </a:folHlink>
    </a:clrScheme>
    <a:fontScheme name="Custom 83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240</Words>
  <Application>Microsoft Office PowerPoint</Application>
  <PresentationFormat>Widescreen</PresentationFormat>
  <Paragraphs>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Nizamudheen</dc:creator>
  <cp:lastModifiedBy>Kaushik Bhattacharyya</cp:lastModifiedBy>
  <cp:revision>13</cp:revision>
  <dcterms:created xsi:type="dcterms:W3CDTF">2024-11-11T05:16:31Z</dcterms:created>
  <dcterms:modified xsi:type="dcterms:W3CDTF">2025-08-02T05:40:59Z</dcterms:modified>
</cp:coreProperties>
</file>